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5" r:id="rId18"/>
    <p:sldId id="382" r:id="rId19"/>
    <p:sldId id="452" r:id="rId20"/>
    <p:sldId id="454" r:id="rId21"/>
    <p:sldId id="508" r:id="rId22"/>
    <p:sldId id="384" r:id="rId23"/>
    <p:sldId id="569" r:id="rId24"/>
    <p:sldId id="573" r:id="rId25"/>
    <p:sldId id="373" r:id="rId26"/>
    <p:sldId id="374" r:id="rId27"/>
    <p:sldId id="375" r:id="rId28"/>
    <p:sldId id="395" r:id="rId29"/>
    <p:sldId id="396" r:id="rId30"/>
    <p:sldId id="418" r:id="rId31"/>
    <p:sldId id="397" r:id="rId32"/>
    <p:sldId id="398" r:id="rId33"/>
    <p:sldId id="399" r:id="rId34"/>
    <p:sldId id="419" r:id="rId35"/>
    <p:sldId id="400" r:id="rId36"/>
    <p:sldId id="559" r:id="rId37"/>
    <p:sldId id="674" r:id="rId38"/>
    <p:sldId id="558" r:id="rId39"/>
    <p:sldId id="561" r:id="rId40"/>
    <p:sldId id="560" r:id="rId41"/>
    <p:sldId id="568" r:id="rId42"/>
    <p:sldId id="562" r:id="rId43"/>
    <p:sldId id="567" r:id="rId44"/>
    <p:sldId id="417" r:id="rId45"/>
    <p:sldId id="263" r:id="rId46"/>
    <p:sldId id="572" r:id="rId47"/>
    <p:sldId id="260" r:id="rId48"/>
    <p:sldId id="450" r:id="rId49"/>
    <p:sldId id="449" r:id="rId50"/>
    <p:sldId id="270" r:id="rId51"/>
    <p:sldId id="271" r:id="rId52"/>
    <p:sldId id="272" r:id="rId53"/>
    <p:sldId id="273" r:id="rId54"/>
    <p:sldId id="385" r:id="rId55"/>
    <p:sldId id="603" r:id="rId56"/>
    <p:sldId id="279" r:id="rId57"/>
    <p:sldId id="280" r:id="rId58"/>
    <p:sldId id="281" r:id="rId59"/>
    <p:sldId id="282" r:id="rId60"/>
    <p:sldId id="386" r:id="rId61"/>
    <p:sldId id="387" r:id="rId62"/>
    <p:sldId id="388" r:id="rId63"/>
    <p:sldId id="389" r:id="rId64"/>
    <p:sldId id="390" r:id="rId65"/>
    <p:sldId id="391" r:id="rId66"/>
    <p:sldId id="392" r:id="rId67"/>
    <p:sldId id="393" r:id="rId68"/>
    <p:sldId id="601" r:id="rId69"/>
    <p:sldId id="605" r:id="rId70"/>
    <p:sldId id="606" r:id="rId71"/>
    <p:sldId id="604" r:id="rId72"/>
    <p:sldId id="612" r:id="rId73"/>
    <p:sldId id="613" r:id="rId74"/>
    <p:sldId id="602" r:id="rId75"/>
    <p:sldId id="616" r:id="rId76"/>
    <p:sldId id="614" r:id="rId77"/>
    <p:sldId id="615" r:id="rId78"/>
    <p:sldId id="402" r:id="rId79"/>
    <p:sldId id="410" r:id="rId80"/>
    <p:sldId id="411" r:id="rId81"/>
    <p:sldId id="406" r:id="rId82"/>
    <p:sldId id="403" r:id="rId83"/>
    <p:sldId id="414" r:id="rId84"/>
    <p:sldId id="415" r:id="rId85"/>
    <p:sldId id="416" r:id="rId86"/>
    <p:sldId id="512" r:id="rId87"/>
    <p:sldId id="513" r:id="rId88"/>
    <p:sldId id="409" r:id="rId89"/>
    <p:sldId id="405" r:id="rId90"/>
    <p:sldId id="407" r:id="rId91"/>
    <p:sldId id="404" r:id="rId92"/>
    <p:sldId id="514" r:id="rId93"/>
    <p:sldId id="515" r:id="rId94"/>
    <p:sldId id="570" r:id="rId95"/>
    <p:sldId id="571" r:id="rId96"/>
    <p:sldId id="607" r:id="rId97"/>
    <p:sldId id="608" r:id="rId98"/>
    <p:sldId id="435" r:id="rId99"/>
    <p:sldId id="516" r:id="rId100"/>
    <p:sldId id="437" r:id="rId101"/>
    <p:sldId id="527" r:id="rId102"/>
    <p:sldId id="528" r:id="rId103"/>
    <p:sldId id="529" r:id="rId104"/>
    <p:sldId id="530" r:id="rId105"/>
    <p:sldId id="518" r:id="rId106"/>
    <p:sldId id="519" r:id="rId107"/>
    <p:sldId id="520" r:id="rId108"/>
    <p:sldId id="521" r:id="rId109"/>
    <p:sldId id="439" r:id="rId110"/>
    <p:sldId id="522" r:id="rId111"/>
    <p:sldId id="523" r:id="rId112"/>
    <p:sldId id="525" r:id="rId113"/>
    <p:sldId id="440" r:id="rId114"/>
    <p:sldId id="442" r:id="rId115"/>
    <p:sldId id="443" r:id="rId116"/>
    <p:sldId id="541" r:id="rId117"/>
    <p:sldId id="544" r:id="rId118"/>
    <p:sldId id="543" r:id="rId119"/>
    <p:sldId id="546" r:id="rId120"/>
    <p:sldId id="547" r:id="rId121"/>
    <p:sldId id="542" r:id="rId122"/>
    <p:sldId id="438" r:id="rId123"/>
    <p:sldId id="531" r:id="rId124"/>
    <p:sldId id="532" r:id="rId125"/>
    <p:sldId id="533" r:id="rId126"/>
    <p:sldId id="534" r:id="rId127"/>
    <p:sldId id="535" r:id="rId128"/>
    <p:sldId id="536" r:id="rId129"/>
    <p:sldId id="537" r:id="rId130"/>
    <p:sldId id="436" r:id="rId131"/>
    <p:sldId id="551" r:id="rId132"/>
    <p:sldId id="549" r:id="rId133"/>
    <p:sldId id="538" r:id="rId134"/>
    <p:sldId id="539" r:id="rId135"/>
    <p:sldId id="540" r:id="rId136"/>
    <p:sldId id="575" r:id="rId137"/>
    <p:sldId id="574" r:id="rId138"/>
    <p:sldId id="576" r:id="rId139"/>
    <p:sldId id="577" r:id="rId140"/>
    <p:sldId id="578" r:id="rId141"/>
    <p:sldId id="579" r:id="rId142"/>
    <p:sldId id="550" r:id="rId143"/>
    <p:sldId id="684" r:id="rId144"/>
    <p:sldId id="548" r:id="rId145"/>
    <p:sldId id="526" r:id="rId146"/>
    <p:sldId id="609" r:id="rId147"/>
    <p:sldId id="610" r:id="rId148"/>
    <p:sldId id="611" r:id="rId149"/>
    <p:sldId id="617" r:id="rId150"/>
    <p:sldId id="618" r:id="rId151"/>
    <p:sldId id="460" r:id="rId152"/>
    <p:sldId id="552" r:id="rId153"/>
    <p:sldId id="462" r:id="rId154"/>
    <p:sldId id="463" r:id="rId155"/>
    <p:sldId id="467" r:id="rId156"/>
    <p:sldId id="469" r:id="rId157"/>
    <p:sldId id="476" r:id="rId158"/>
    <p:sldId id="475" r:id="rId159"/>
    <p:sldId id="478" r:id="rId160"/>
    <p:sldId id="477" r:id="rId161"/>
    <p:sldId id="479" r:id="rId162"/>
    <p:sldId id="480" r:id="rId163"/>
    <p:sldId id="466" r:id="rId164"/>
    <p:sldId id="464" r:id="rId165"/>
    <p:sldId id="471" r:id="rId166"/>
    <p:sldId id="470" r:id="rId167"/>
    <p:sldId id="473" r:id="rId168"/>
    <p:sldId id="474" r:id="rId169"/>
    <p:sldId id="483" r:id="rId170"/>
    <p:sldId id="481" r:id="rId171"/>
    <p:sldId id="472" r:id="rId172"/>
    <p:sldId id="484" r:id="rId173"/>
    <p:sldId id="486" r:id="rId174"/>
    <p:sldId id="493" r:id="rId175"/>
    <p:sldId id="487" r:id="rId176"/>
    <p:sldId id="490" r:id="rId177"/>
    <p:sldId id="489" r:id="rId178"/>
    <p:sldId id="500" r:id="rId179"/>
    <p:sldId id="491" r:id="rId180"/>
    <p:sldId id="488" r:id="rId181"/>
    <p:sldId id="482" r:id="rId182"/>
    <p:sldId id="497" r:id="rId183"/>
    <p:sldId id="498" r:id="rId184"/>
    <p:sldId id="501" r:id="rId185"/>
    <p:sldId id="496" r:id="rId186"/>
    <p:sldId id="505" r:id="rId187"/>
    <p:sldId id="503" r:id="rId188"/>
    <p:sldId id="502" r:id="rId189"/>
    <p:sldId id="509" r:id="rId190"/>
    <p:sldId id="510" r:id="rId191"/>
    <p:sldId id="506" r:id="rId192"/>
    <p:sldId id="511" r:id="rId193"/>
    <p:sldId id="485" r:id="rId194"/>
    <p:sldId id="620" r:id="rId195"/>
    <p:sldId id="621" r:id="rId196"/>
    <p:sldId id="623" r:id="rId197"/>
    <p:sldId id="625" r:id="rId198"/>
    <p:sldId id="622" r:id="rId199"/>
    <p:sldId id="627" r:id="rId200"/>
    <p:sldId id="626" r:id="rId201"/>
    <p:sldId id="669" r:id="rId202"/>
    <p:sldId id="670" r:id="rId203"/>
    <p:sldId id="671" r:id="rId204"/>
    <p:sldId id="675" r:id="rId205"/>
    <p:sldId id="664" r:id="rId206"/>
    <p:sldId id="665" r:id="rId207"/>
    <p:sldId id="666" r:id="rId208"/>
    <p:sldId id="667" r:id="rId209"/>
    <p:sldId id="668" r:id="rId210"/>
    <p:sldId id="660" r:id="rId211"/>
    <p:sldId id="659" r:id="rId212"/>
    <p:sldId id="658" r:id="rId213"/>
    <p:sldId id="661" r:id="rId214"/>
    <p:sldId id="663" r:id="rId215"/>
    <p:sldId id="648" r:id="rId216"/>
    <p:sldId id="647" r:id="rId217"/>
    <p:sldId id="649" r:id="rId218"/>
    <p:sldId id="650" r:id="rId219"/>
    <p:sldId id="651" r:id="rId220"/>
    <p:sldId id="652" r:id="rId221"/>
    <p:sldId id="653" r:id="rId222"/>
    <p:sldId id="654" r:id="rId223"/>
    <p:sldId id="656" r:id="rId224"/>
    <p:sldId id="655" r:id="rId225"/>
    <p:sldId id="657" r:id="rId226"/>
    <p:sldId id="284" r:id="rId227"/>
    <p:sldId id="285" r:id="rId228"/>
    <p:sldId id="286" r:id="rId229"/>
    <p:sldId id="355" r:id="rId230"/>
    <p:sldId id="291" r:id="rId231"/>
    <p:sldId id="288" r:id="rId232"/>
    <p:sldId id="292" r:id="rId233"/>
    <p:sldId id="293" r:id="rId234"/>
    <p:sldId id="294" r:id="rId235"/>
    <p:sldId id="297" r:id="rId236"/>
    <p:sldId id="298" r:id="rId237"/>
    <p:sldId id="299" r:id="rId238"/>
    <p:sldId id="300" r:id="rId239"/>
    <p:sldId id="301" r:id="rId240"/>
    <p:sldId id="302" r:id="rId241"/>
    <p:sldId id="303" r:id="rId242"/>
    <p:sldId id="304" r:id="rId243"/>
    <p:sldId id="553" r:id="rId244"/>
    <p:sldId id="554" r:id="rId245"/>
    <p:sldId id="305" r:id="rId246"/>
    <p:sldId id="306" r:id="rId247"/>
    <p:sldId id="555" r:id="rId248"/>
    <p:sldId id="557" r:id="rId249"/>
    <p:sldId id="556" r:id="rId250"/>
    <p:sldId id="307" r:id="rId251"/>
    <p:sldId id="308" r:id="rId252"/>
    <p:sldId id="309" r:id="rId253"/>
    <p:sldId id="310" r:id="rId254"/>
    <p:sldId id="315" r:id="rId255"/>
    <p:sldId id="316" r:id="rId256"/>
    <p:sldId id="317" r:id="rId257"/>
    <p:sldId id="311" r:id="rId258"/>
    <p:sldId id="312" r:id="rId259"/>
    <p:sldId id="313" r:id="rId260"/>
    <p:sldId id="314" r:id="rId261"/>
    <p:sldId id="318" r:id="rId262"/>
    <p:sldId id="319" r:id="rId263"/>
    <p:sldId id="320" r:id="rId264"/>
    <p:sldId id="321" r:id="rId265"/>
    <p:sldId id="322" r:id="rId266"/>
    <p:sldId id="323" r:id="rId267"/>
    <p:sldId id="324" r:id="rId268"/>
    <p:sldId id="326" r:id="rId269"/>
    <p:sldId id="327" r:id="rId270"/>
    <p:sldId id="328" r:id="rId271"/>
    <p:sldId id="329" r:id="rId272"/>
    <p:sldId id="330" r:id="rId273"/>
    <p:sldId id="331" r:id="rId274"/>
    <p:sldId id="332" r:id="rId275"/>
    <p:sldId id="333" r:id="rId276"/>
    <p:sldId id="334" r:id="rId277"/>
    <p:sldId id="335" r:id="rId278"/>
    <p:sldId id="336" r:id="rId279"/>
    <p:sldId id="337" r:id="rId280"/>
    <p:sldId id="338" r:id="rId281"/>
    <p:sldId id="339" r:id="rId282"/>
    <p:sldId id="340" r:id="rId283"/>
    <p:sldId id="341" r:id="rId284"/>
    <p:sldId id="342" r:id="rId285"/>
    <p:sldId id="343" r:id="rId286"/>
    <p:sldId id="344" r:id="rId287"/>
    <p:sldId id="345" r:id="rId288"/>
    <p:sldId id="346" r:id="rId289"/>
    <p:sldId id="347" r:id="rId290"/>
    <p:sldId id="348" r:id="rId291"/>
    <p:sldId id="349" r:id="rId292"/>
    <p:sldId id="350" r:id="rId293"/>
    <p:sldId id="351" r:id="rId294"/>
    <p:sldId id="352" r:id="rId295"/>
    <p:sldId id="353" r:id="rId296"/>
    <p:sldId id="354" r:id="rId297"/>
    <p:sldId id="356" r:id="rId298"/>
    <p:sldId id="357" r:id="rId299"/>
    <p:sldId id="358" r:id="rId300"/>
    <p:sldId id="359" r:id="rId301"/>
    <p:sldId id="360" r:id="rId302"/>
    <p:sldId id="580" r:id="rId303"/>
    <p:sldId id="619" r:id="rId304"/>
    <p:sldId id="581" r:id="rId305"/>
    <p:sldId id="582" r:id="rId306"/>
    <p:sldId id="631" r:id="rId307"/>
    <p:sldId id="628" r:id="rId308"/>
    <p:sldId id="629" r:id="rId309"/>
    <p:sldId id="630" r:id="rId310"/>
    <p:sldId id="632" r:id="rId311"/>
    <p:sldId id="633" r:id="rId312"/>
    <p:sldId id="634" r:id="rId313"/>
    <p:sldId id="361" r:id="rId314"/>
    <p:sldId id="362" r:id="rId315"/>
    <p:sldId id="363" r:id="rId316"/>
    <p:sldId id="364" r:id="rId317"/>
    <p:sldId id="635" r:id="rId318"/>
    <p:sldId id="638" r:id="rId319"/>
    <p:sldId id="641" r:id="rId320"/>
    <p:sldId id="639" r:id="rId321"/>
    <p:sldId id="640" r:id="rId322"/>
    <p:sldId id="644" r:id="rId323"/>
    <p:sldId id="646" r:id="rId324"/>
    <p:sldId id="673" r:id="rId325"/>
    <p:sldId id="677" r:id="rId326"/>
    <p:sldId id="678" r:id="rId327"/>
    <p:sldId id="645" r:id="rId328"/>
    <p:sldId id="642" r:id="rId329"/>
    <p:sldId id="643" r:id="rId330"/>
    <p:sldId id="683" r:id="rId331"/>
    <p:sldId id="679" r:id="rId332"/>
    <p:sldId id="680" r:id="rId333"/>
    <p:sldId id="681" r:id="rId334"/>
    <p:sldId id="682" r:id="rId335"/>
    <p:sldId id="432" r:id="rId336"/>
    <p:sldId id="433" r:id="rId337"/>
    <p:sldId id="434" r:id="rId338"/>
    <p:sldId id="423" r:id="rId339"/>
    <p:sldId id="563" r:id="rId340"/>
    <p:sldId id="592" r:id="rId341"/>
    <p:sldId id="564" r:id="rId342"/>
    <p:sldId id="565" r:id="rId343"/>
    <p:sldId id="586" r:id="rId344"/>
    <p:sldId id="587" r:id="rId345"/>
    <p:sldId id="588" r:id="rId346"/>
    <p:sldId id="589" r:id="rId347"/>
    <p:sldId id="590" r:id="rId348"/>
    <p:sldId id="591" r:id="rId349"/>
    <p:sldId id="593" r:id="rId350"/>
    <p:sldId id="594" r:id="rId351"/>
    <p:sldId id="595" r:id="rId352"/>
    <p:sldId id="596" r:id="rId353"/>
    <p:sldId id="597" r:id="rId354"/>
    <p:sldId id="598" r:id="rId355"/>
    <p:sldId id="599" r:id="rId356"/>
    <p:sldId id="600" r:id="rId357"/>
    <p:sldId id="583" r:id="rId358"/>
    <p:sldId id="584" r:id="rId359"/>
    <p:sldId id="585" r:id="rId360"/>
    <p:sldId id="566" r:id="rId361"/>
    <p:sldId id="268" r:id="rId362"/>
    <p:sldId id="365" r:id="rId363"/>
    <p:sldId id="366" r:id="rId364"/>
    <p:sldId id="507" r:id="rId365"/>
    <p:sldId id="296" r:id="rId366"/>
    <p:sldId id="290" r:id="rId36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5"/>
            <p14:sldId id="382"/>
            <p14:sldId id="452"/>
            <p14:sldId id="454"/>
            <p14:sldId id="508"/>
            <p14:sldId id="384"/>
            <p14:sldId id="569"/>
            <p14:sldId id="573"/>
            <p14:sldId id="373"/>
            <p14:sldId id="374"/>
            <p14:sldId id="375"/>
            <p14:sldId id="395"/>
            <p14:sldId id="396"/>
            <p14:sldId id="418"/>
            <p14:sldId id="397"/>
            <p14:sldId id="398"/>
            <p14:sldId id="399"/>
            <p14:sldId id="419"/>
            <p14:sldId id="400"/>
            <p14:sldId id="559"/>
            <p14:sldId id="674"/>
            <p14:sldId id="558"/>
            <p14:sldId id="561"/>
            <p14:sldId id="560"/>
            <p14:sldId id="568"/>
            <p14:sldId id="562"/>
            <p14:sldId id="567"/>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616"/>
            <p14:sldId id="614"/>
            <p14:sldId id="615"/>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549"/>
            <p14:sldId id="538"/>
            <p14:sldId id="539"/>
            <p14:sldId id="540"/>
            <p14:sldId id="575"/>
            <p14:sldId id="574"/>
            <p14:sldId id="576"/>
            <p14:sldId id="577"/>
            <p14:sldId id="578"/>
            <p14:sldId id="579"/>
            <p14:sldId id="550"/>
            <p14:sldId id="684"/>
            <p14:sldId id="548"/>
            <p14:sldId id="526"/>
            <p14:sldId id="609"/>
            <p14:sldId id="610"/>
            <p14:sldId id="611"/>
            <p14:sldId id="617"/>
            <p14:sldId id="618"/>
            <p14:sldId id="460"/>
            <p14:sldId id="552"/>
            <p14:sldId id="462"/>
            <p14:sldId id="463"/>
            <p14:sldId id="467"/>
            <p14:sldId id="469"/>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511"/>
            <p14:sldId id="485"/>
            <p14:sldId id="620"/>
            <p14:sldId id="621"/>
            <p14:sldId id="623"/>
            <p14:sldId id="625"/>
            <p14:sldId id="622"/>
            <p14:sldId id="627"/>
            <p14:sldId id="626"/>
            <p14:sldId id="669"/>
            <p14:sldId id="670"/>
            <p14:sldId id="671"/>
            <p14:sldId id="675"/>
            <p14:sldId id="664"/>
            <p14:sldId id="665"/>
            <p14:sldId id="666"/>
            <p14:sldId id="667"/>
            <p14:sldId id="668"/>
            <p14:sldId id="660"/>
            <p14:sldId id="659"/>
            <p14:sldId id="658"/>
            <p14:sldId id="661"/>
            <p14:sldId id="663"/>
            <p14:sldId id="648"/>
            <p14:sldId id="647"/>
            <p14:sldId id="649"/>
            <p14:sldId id="650"/>
            <p14:sldId id="651"/>
            <p14:sldId id="652"/>
            <p14:sldId id="653"/>
            <p14:sldId id="654"/>
            <p14:sldId id="656"/>
            <p14:sldId id="655"/>
            <p14:sldId id="657"/>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619"/>
            <p14:sldId id="581"/>
            <p14:sldId id="582"/>
            <p14:sldId id="631"/>
            <p14:sldId id="628"/>
            <p14:sldId id="629"/>
            <p14:sldId id="630"/>
            <p14:sldId id="632"/>
            <p14:sldId id="633"/>
            <p14:sldId id="634"/>
            <p14:sldId id="361"/>
            <p14:sldId id="362"/>
            <p14:sldId id="363"/>
            <p14:sldId id="364"/>
            <p14:sldId id="635"/>
            <p14:sldId id="638"/>
            <p14:sldId id="641"/>
            <p14:sldId id="639"/>
            <p14:sldId id="640"/>
            <p14:sldId id="644"/>
            <p14:sldId id="646"/>
            <p14:sldId id="673"/>
            <p14:sldId id="677"/>
            <p14:sldId id="678"/>
            <p14:sldId id="645"/>
            <p14:sldId id="642"/>
            <p14:sldId id="643"/>
            <p14:sldId id="683"/>
            <p14:sldId id="679"/>
            <p14:sldId id="680"/>
            <p14:sldId id="681"/>
            <p14:sldId id="682"/>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400"/>
    <a:srgbClr val="2E75B6"/>
    <a:srgbClr val="FEF0FE"/>
    <a:srgbClr val="FFCCFF"/>
    <a:srgbClr val="FA85D3"/>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1" autoAdjust="0"/>
    <p:restoredTop sz="94660"/>
  </p:normalViewPr>
  <p:slideViewPr>
    <p:cSldViewPr snapToGrid="0">
      <p:cViewPr varScale="1">
        <p:scale>
          <a:sx n="117" d="100"/>
          <a:sy n="117" d="100"/>
        </p:scale>
        <p:origin x="96"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commentAuthors" Target="commentAuthors.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viewProps" Target="viewProps.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theme" Target="theme/theme1.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tableStyles" Target="tableStyles.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presProps" Target="presProps.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2021-05-06</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2021-05-06</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2021-05-06</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2021-05-06</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2021-05-06</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2021-05-06</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2021-05-06</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2021-05-06</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2021-05-06</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2021-05-06</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2021-05-06</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2021-05-06</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361.xml"/></Relationships>
</file>

<file path=ppt/slides/_rels/slide10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 Target="slide98.xml"/><Relationship Id="rId1" Type="http://schemas.openxmlformats.org/officeDocument/2006/relationships/slideLayout" Target="../slideLayouts/slideLayout2.xml"/><Relationship Id="rId5" Type="http://schemas.openxmlformats.org/officeDocument/2006/relationships/slide" Target="slide361.xml"/><Relationship Id="rId4" Type="http://schemas.openxmlformats.org/officeDocument/2006/relationships/image" Target="../media/image115.jpeg"/></Relationships>
</file>

<file path=ppt/slides/_rels/slide101.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98.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image" Target="../media/image103.jpeg"/><Relationship Id="rId4" Type="http://schemas.openxmlformats.org/officeDocument/2006/relationships/image" Target="../media/image106.png"/></Relationships>
</file>

<file path=ppt/slides/_rels/slide102.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0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 Target="slide276.xml"/><Relationship Id="rId1" Type="http://schemas.openxmlformats.org/officeDocument/2006/relationships/slideLayout" Target="../slideLayouts/slideLayout2.xml"/><Relationship Id="rId4" Type="http://schemas.openxmlformats.org/officeDocument/2006/relationships/slide" Target="slide361.xml"/></Relationships>
</file>

<file path=ppt/slides/_rels/slide104.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27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98.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image" Target="../media/image103.jpeg"/><Relationship Id="rId4" Type="http://schemas.openxmlformats.org/officeDocument/2006/relationships/image" Target="../media/image106.png"/></Relationships>
</file>

<file path=ppt/slides/_rels/slide106.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07.xml.rels><?xml version="1.0" encoding="UTF-8" standalone="yes"?>
<Relationships xmlns="http://schemas.openxmlformats.org/package/2006/relationships"><Relationship Id="rId8" Type="http://schemas.openxmlformats.org/officeDocument/2006/relationships/slide" Target="slide361.xml"/><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slide" Target="slide98.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108.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361.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98.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image" Target="../media/image103.jpeg"/><Relationship Id="rId4" Type="http://schemas.openxmlformats.org/officeDocument/2006/relationships/image" Target="../media/image106.png"/></Relationships>
</file>

<file path=ppt/slides/_rels/slide111.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image" Target="../media/image123.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12.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27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1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16.jpeg"/><Relationship Id="rId1" Type="http://schemas.openxmlformats.org/officeDocument/2006/relationships/slideLayout" Target="../slideLayouts/slideLayout2.xml"/><Relationship Id="rId6" Type="http://schemas.openxmlformats.org/officeDocument/2006/relationships/slide" Target="slide98.xml"/><Relationship Id="rId5" Type="http://schemas.openxmlformats.org/officeDocument/2006/relationships/slide" Target="slide361.xml"/><Relationship Id="rId4" Type="http://schemas.openxmlformats.org/officeDocument/2006/relationships/image" Target="../media/image126.png"/></Relationships>
</file>

<file path=ppt/slides/_rels/slide115.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1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1.xml"/><Relationship Id="rId2" Type="http://schemas.openxmlformats.org/officeDocument/2006/relationships/slide" Target="slide276.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117.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image" Target="../media/image123.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19.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61.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slide" Target="slide22.xml"/><Relationship Id="rId4" Type="http://schemas.openxmlformats.org/officeDocument/2006/relationships/slide" Target="slide18.xml"/></Relationships>
</file>

<file path=ppt/slides/_rels/slide120.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61.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21.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9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5" Type="http://schemas.openxmlformats.org/officeDocument/2006/relationships/slide" Target="slide98.xml"/><Relationship Id="rId4" Type="http://schemas.openxmlformats.org/officeDocument/2006/relationships/slide" Target="slide361.xml"/></Relationships>
</file>

<file path=ppt/slides/_rels/slide123.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image" Target="../media/image105.png"/><Relationship Id="rId7" Type="http://schemas.openxmlformats.org/officeDocument/2006/relationships/hyperlink" Target="../Content/ItCS/calendar.php-70.html" TargetMode="Externa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image" Target="../media/image103.jpeg"/><Relationship Id="rId4" Type="http://schemas.openxmlformats.org/officeDocument/2006/relationships/image" Target="../media/image106.png"/></Relationships>
</file>

<file path=ppt/slides/_rels/slide124.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2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 Target="slide98.xml"/><Relationship Id="rId1" Type="http://schemas.openxmlformats.org/officeDocument/2006/relationships/slideLayout" Target="../slideLayouts/slideLayout2.xml"/><Relationship Id="rId4" Type="http://schemas.openxmlformats.org/officeDocument/2006/relationships/slide" Target="slide361.xml"/></Relationships>
</file>

<file path=ppt/slides/_rels/slide126.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32.jpeg"/><Relationship Id="rId7" Type="http://schemas.openxmlformats.org/officeDocument/2006/relationships/slide" Target="slide98.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image" Target="../media/image134.jpeg"/><Relationship Id="rId4" Type="http://schemas.openxmlformats.org/officeDocument/2006/relationships/image" Target="../media/image133.jpeg"/></Relationships>
</file>

<file path=ppt/slides/_rels/slide128.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slide" Target="slide98.xml"/><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image" Target="../media/image138.png"/><Relationship Id="rId4" Type="http://schemas.openxmlformats.org/officeDocument/2006/relationships/image" Target="../media/image137.png"/></Relationships>
</file>

<file path=ppt/slides/_rels/slide12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9.jpeg"/><Relationship Id="rId1" Type="http://schemas.openxmlformats.org/officeDocument/2006/relationships/slideLayout" Target="../slideLayouts/slideLayout2.xml"/><Relationship Id="rId5" Type="http://schemas.openxmlformats.org/officeDocument/2006/relationships/slide" Target="slide98.xml"/><Relationship Id="rId4" Type="http://schemas.openxmlformats.org/officeDocument/2006/relationships/slide" Target="slide361.xml"/></Relationships>
</file>

<file path=ppt/slides/_rels/slide13.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132.xml"/><Relationship Id="rId1" Type="http://schemas.openxmlformats.org/officeDocument/2006/relationships/slideLayout" Target="../slideLayouts/slideLayout2.xml"/><Relationship Id="rId4" Type="http://schemas.openxmlformats.org/officeDocument/2006/relationships/slide" Target="slide361.xml"/></Relationships>
</file>

<file path=ppt/slides/_rels/slide131.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361.xml"/><Relationship Id="rId1" Type="http://schemas.openxmlformats.org/officeDocument/2006/relationships/slideLayout" Target="../slideLayouts/slideLayout2.xml"/><Relationship Id="rId5" Type="http://schemas.openxmlformats.org/officeDocument/2006/relationships/image" Target="../media/image141.jpeg"/><Relationship Id="rId4" Type="http://schemas.openxmlformats.org/officeDocument/2006/relationships/image" Target="../media/image140.png"/></Relationships>
</file>

<file path=ppt/slides/_rels/slide133.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45.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image" Target="../media/image103.jpeg"/><Relationship Id="rId4" Type="http://schemas.openxmlformats.org/officeDocument/2006/relationships/image" Target="../media/image106.png"/></Relationships>
</file>

<file path=ppt/slides/_rels/slide134.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135.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361.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38.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45.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image" Target="../media/image103.jpeg"/><Relationship Id="rId4" Type="http://schemas.openxmlformats.org/officeDocument/2006/relationships/image" Target="../media/image106.png"/></Relationships>
</file>

<file path=ppt/slides/_rels/slide139.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361.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41.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61.xml"/><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144.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45.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image" Target="../media/image103.jpeg"/><Relationship Id="rId4" Type="http://schemas.openxmlformats.org/officeDocument/2006/relationships/image" Target="../media/image106.png"/></Relationships>
</file>

<file path=ppt/slides/_rels/slide145.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slide" Target="slide361.xml"/><Relationship Id="rId7" Type="http://schemas.openxmlformats.org/officeDocument/2006/relationships/image" Target="../media/image148.jpe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47.jpeg"/><Relationship Id="rId5" Type="http://schemas.openxmlformats.org/officeDocument/2006/relationships/image" Target="../media/image26.jpeg"/><Relationship Id="rId4" Type="http://schemas.openxmlformats.org/officeDocument/2006/relationships/image" Target="../media/image146.jpeg"/></Relationships>
</file>

<file path=ppt/slides/_rels/slide153.xml.rels><?xml version="1.0" encoding="UTF-8" standalone="yes"?>
<Relationships xmlns="http://schemas.openxmlformats.org/package/2006/relationships"><Relationship Id="rId8" Type="http://schemas.openxmlformats.org/officeDocument/2006/relationships/slide" Target="slide361.xml"/><Relationship Id="rId3" Type="http://schemas.openxmlformats.org/officeDocument/2006/relationships/image" Target="../media/image103.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5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image" Target="../media/image151.png"/><Relationship Id="rId4" Type="http://schemas.openxmlformats.org/officeDocument/2006/relationships/image" Target="../media/image150.png"/></Relationships>
</file>

<file path=ppt/slides/_rels/slide155.xml.rels><?xml version="1.0" encoding="UTF-8" standalone="yes"?>
<Relationships xmlns="http://schemas.openxmlformats.org/package/2006/relationships"><Relationship Id="rId8" Type="http://schemas.openxmlformats.org/officeDocument/2006/relationships/slide" Target="slide361.xml"/><Relationship Id="rId3" Type="http://schemas.openxmlformats.org/officeDocument/2006/relationships/image" Target="../media/image103.jpeg"/><Relationship Id="rId7" Type="http://schemas.openxmlformats.org/officeDocument/2006/relationships/hyperlink" Target="../Content/ItCS/calendar.php-55.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5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image" Target="../media/image154.png"/><Relationship Id="rId4" Type="http://schemas.openxmlformats.org/officeDocument/2006/relationships/image" Target="../media/image153.png"/></Relationships>
</file>

<file path=ppt/slides/_rels/slide157.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8" Type="http://schemas.openxmlformats.org/officeDocument/2006/relationships/slide" Target="slide361.xml"/><Relationship Id="rId3" Type="http://schemas.openxmlformats.org/officeDocument/2006/relationships/image" Target="../media/image103.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5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361.xml"/><Relationship Id="rId4" Type="http://schemas.openxmlformats.org/officeDocument/2006/relationships/image" Target="../media/image156.png"/></Relationships>
</file>

<file path=ppt/slides/_rels/slide16.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361.xml"/></Relationships>
</file>

<file path=ppt/slides/_rels/slide161.xml.rels><?xml version="1.0" encoding="UTF-8" standalone="yes"?>
<Relationships xmlns="http://schemas.openxmlformats.org/package/2006/relationships"><Relationship Id="rId8" Type="http://schemas.openxmlformats.org/officeDocument/2006/relationships/slide" Target="slide361.xml"/><Relationship Id="rId3" Type="http://schemas.openxmlformats.org/officeDocument/2006/relationships/image" Target="../media/image103.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6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361.xml"/><Relationship Id="rId4" Type="http://schemas.openxmlformats.org/officeDocument/2006/relationships/image" Target="../media/image159.png"/></Relationships>
</file>

<file path=ppt/slides/_rels/slide16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361.xml"/></Relationships>
</file>

<file path=ppt/slides/_rels/slide164.xml.rels><?xml version="1.0" encoding="UTF-8" standalone="yes"?>
<Relationships xmlns="http://schemas.openxmlformats.org/package/2006/relationships"><Relationship Id="rId8" Type="http://schemas.openxmlformats.org/officeDocument/2006/relationships/slide" Target="slide361.xml"/><Relationship Id="rId3" Type="http://schemas.openxmlformats.org/officeDocument/2006/relationships/image" Target="../media/image103.jpeg"/><Relationship Id="rId7" Type="http://schemas.openxmlformats.org/officeDocument/2006/relationships/hyperlink" Target="../Content/ItCS/calendar.php-56.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65.xml.rels><?xml version="1.0" encoding="UTF-8" standalone="yes"?>
<Relationships xmlns="http://schemas.openxmlformats.org/package/2006/relationships"><Relationship Id="rId8" Type="http://schemas.openxmlformats.org/officeDocument/2006/relationships/slide" Target="slide361.xml"/><Relationship Id="rId3" Type="http://schemas.openxmlformats.org/officeDocument/2006/relationships/image" Target="../media/image103.jpeg"/><Relationship Id="rId7" Type="http://schemas.openxmlformats.org/officeDocument/2006/relationships/hyperlink" Target="../Content/ItCS/calendar.php-59.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6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image" Target="../media/image163.png"/><Relationship Id="rId4" Type="http://schemas.openxmlformats.org/officeDocument/2006/relationships/image" Target="../media/image162.png"/></Relationships>
</file>

<file path=ppt/slides/_rels/slide16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image" Target="../media/image166.png"/><Relationship Id="rId4" Type="http://schemas.openxmlformats.org/officeDocument/2006/relationships/image" Target="../media/image165.png"/></Relationships>
</file>

<file path=ppt/slides/_rels/slide168.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361.xml"/></Relationships>
</file>

<file path=ppt/slides/_rels/slide169.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image" Target="../media/image170.jpeg"/><Relationship Id="rId4" Type="http://schemas.openxmlformats.org/officeDocument/2006/relationships/image" Target="../media/image169.png"/></Relationships>
</file>

<file path=ppt/slides/_rels/slide17.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7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image" Target="../media/image173.png"/><Relationship Id="rId4" Type="http://schemas.openxmlformats.org/officeDocument/2006/relationships/image" Target="../media/image172.png"/></Relationships>
</file>

<file path=ppt/slides/_rels/slide172.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174.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4.png"/><Relationship Id="rId18" Type="http://schemas.openxmlformats.org/officeDocument/2006/relationships/image" Target="../media/image189.png"/><Relationship Id="rId3" Type="http://schemas.openxmlformats.org/officeDocument/2006/relationships/slide" Target="slide45.xml"/><Relationship Id="rId7" Type="http://schemas.openxmlformats.org/officeDocument/2006/relationships/image" Target="../media/image178.png"/><Relationship Id="rId12" Type="http://schemas.openxmlformats.org/officeDocument/2006/relationships/image" Target="../media/image183.png"/><Relationship Id="rId17" Type="http://schemas.openxmlformats.org/officeDocument/2006/relationships/image" Target="../media/image188.png"/><Relationship Id="rId2" Type="http://schemas.openxmlformats.org/officeDocument/2006/relationships/image" Target="../media/image175.jpeg"/><Relationship Id="rId16"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77.png"/><Relationship Id="rId11" Type="http://schemas.openxmlformats.org/officeDocument/2006/relationships/image" Target="../media/image182.png"/><Relationship Id="rId5" Type="http://schemas.openxmlformats.org/officeDocument/2006/relationships/image" Target="../media/image176.png"/><Relationship Id="rId15" Type="http://schemas.openxmlformats.org/officeDocument/2006/relationships/image" Target="../media/image186.png"/><Relationship Id="rId10" Type="http://schemas.openxmlformats.org/officeDocument/2006/relationships/image" Target="../media/image181.png"/><Relationship Id="rId4" Type="http://schemas.openxmlformats.org/officeDocument/2006/relationships/slide" Target="slide361.xml"/><Relationship Id="rId9" Type="http://schemas.openxmlformats.org/officeDocument/2006/relationships/image" Target="../media/image180.png"/><Relationship Id="rId14" Type="http://schemas.openxmlformats.org/officeDocument/2006/relationships/image" Target="../media/image185.png"/></Relationships>
</file>

<file path=ppt/slides/_rels/slide175.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176.xml.rels><?xml version="1.0" encoding="UTF-8" standalone="yes"?>
<Relationships xmlns="http://schemas.openxmlformats.org/package/2006/relationships"><Relationship Id="rId3" Type="http://schemas.openxmlformats.org/officeDocument/2006/relationships/slide" Target="slide361.xml"/><Relationship Id="rId7" Type="http://schemas.openxmlformats.org/officeDocument/2006/relationships/image" Target="../media/image175.jpe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93.jpeg"/><Relationship Id="rId5" Type="http://schemas.openxmlformats.org/officeDocument/2006/relationships/image" Target="../media/image192.png"/><Relationship Id="rId4" Type="http://schemas.openxmlformats.org/officeDocument/2006/relationships/image" Target="../media/image191.png"/></Relationships>
</file>

<file path=ppt/slides/_rels/slide177.xml.rels><?xml version="1.0" encoding="UTF-8" standalone="yes"?>
<Relationships xmlns="http://schemas.openxmlformats.org/package/2006/relationships"><Relationship Id="rId8" Type="http://schemas.openxmlformats.org/officeDocument/2006/relationships/image" Target="../media/image198.jpeg"/><Relationship Id="rId3" Type="http://schemas.openxmlformats.org/officeDocument/2006/relationships/slide" Target="slide361.xml"/><Relationship Id="rId7" Type="http://schemas.openxmlformats.org/officeDocument/2006/relationships/image" Target="../media/image197.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178.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9.png"/></Relationships>
</file>

<file path=ppt/slides/_rels/slide179.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8.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81.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201.png"/></Relationships>
</file>

<file path=ppt/slides/_rels/slide182.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4.png"/><Relationship Id="rId4" Type="http://schemas.openxmlformats.org/officeDocument/2006/relationships/image" Target="../media/image203.png"/></Relationships>
</file>

<file path=ppt/slides/_rels/slide183.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6.png"/><Relationship Id="rId4" Type="http://schemas.openxmlformats.org/officeDocument/2006/relationships/image" Target="../media/image205.png"/></Relationships>
</file>

<file path=ppt/slides/_rels/slide184.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185.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186.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3.jpeg"/><Relationship Id="rId7"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87.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208.png"/><Relationship Id="rId1" Type="http://schemas.openxmlformats.org/officeDocument/2006/relationships/slideLayout" Target="../slideLayouts/slideLayout2.xml"/><Relationship Id="rId4" Type="http://schemas.openxmlformats.org/officeDocument/2006/relationships/slide" Target="slide361.xml"/></Relationships>
</file>

<file path=ppt/slides/_rels/slide189.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3.jpeg"/><Relationship Id="rId7"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9.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91.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192.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11.jpeg"/><Relationship Id="rId4" Type="http://schemas.openxmlformats.org/officeDocument/2006/relationships/image" Target="../media/image210.png"/></Relationships>
</file>

<file path=ppt/slides/_rels/slide193.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13.jpeg"/><Relationship Id="rId5" Type="http://schemas.openxmlformats.org/officeDocument/2006/relationships/slide" Target="slide78.xml"/><Relationship Id="rId4" Type="http://schemas.openxmlformats.org/officeDocument/2006/relationships/image" Target="../media/image212.png"/></Relationships>
</file>

<file path=ppt/slides/_rels/slide194.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96.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197.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16.png"/><Relationship Id="rId4" Type="http://schemas.openxmlformats.org/officeDocument/2006/relationships/hyperlink" Target="../Content/ItCS/calendar.php-108.html" TargetMode="External"/></Relationships>
</file>

<file path=ppt/slides/_rels/slide199.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2.xml.rels><?xml version="1.0" encoding="UTF-8" standalone="yes"?>
<Relationships xmlns="http://schemas.openxmlformats.org/package/2006/relationships"><Relationship Id="rId8" Type="http://schemas.openxmlformats.org/officeDocument/2006/relationships/slide" Target="slide361.xml"/><Relationship Id="rId3" Type="http://schemas.openxmlformats.org/officeDocument/2006/relationships/slide" Target="slide12.xml"/><Relationship Id="rId7" Type="http://schemas.openxmlformats.org/officeDocument/2006/relationships/slide" Target="slide226.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5.xml"/><Relationship Id="rId5" Type="http://schemas.openxmlformats.org/officeDocument/2006/relationships/slide" Target="slide44.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18.png"/></Relationships>
</file>

<file path=ppt/slides/_rels/slide201.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s>
</file>

<file path=ppt/slides/_rels/slide202.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slide" Target="slide361.xml"/><Relationship Id="rId7" Type="http://schemas.openxmlformats.org/officeDocument/2006/relationships/image" Target="../media/image223.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hyperlink" Target="https://bgp.he.net/" TargetMode="External"/><Relationship Id="rId5" Type="http://schemas.openxmlformats.org/officeDocument/2006/relationships/image" Target="../media/image222.png"/><Relationship Id="rId4" Type="http://schemas.openxmlformats.org/officeDocument/2006/relationships/hyperlink" Target="../Content/ItCS/BGPlay-master/run_bgplay.html" TargetMode="External"/><Relationship Id="rId9" Type="http://schemas.openxmlformats.org/officeDocument/2006/relationships/image" Target="../media/image225.png"/></Relationships>
</file>

<file path=ppt/slides/_rels/slide203.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hyperlink" Target="http://archive.routeviews.org/bgpdata/" TargetMode="External"/><Relationship Id="rId4" Type="http://schemas.openxmlformats.org/officeDocument/2006/relationships/hyperlink" Target="https://bgp.he.net/" TargetMode="External"/></Relationships>
</file>

<file path=ppt/slides/_rels/slide204.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6.png"/></Relationships>
</file>

<file path=ppt/slides/_rels/slide205.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29.png"/><Relationship Id="rId4" Type="http://schemas.openxmlformats.org/officeDocument/2006/relationships/image" Target="../media/image228.png"/></Relationships>
</file>

<file path=ppt/slides/_rels/slide206.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30.png"/></Relationships>
</file>

<file path=ppt/slides/_rels/slide207.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33.png"/><Relationship Id="rId4" Type="http://schemas.openxmlformats.org/officeDocument/2006/relationships/image" Target="../media/image232.png"/></Relationships>
</file>

<file path=ppt/slides/_rels/slide208.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35.png"/><Relationship Id="rId4" Type="http://schemas.openxmlformats.org/officeDocument/2006/relationships/image" Target="../media/image234.png"/></Relationships>
</file>

<file path=ppt/slides/_rels/slide209.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21.xml.rels><?xml version="1.0" encoding="UTF-8" standalone="yes"?>
<Relationships xmlns="http://schemas.openxmlformats.org/package/2006/relationships"><Relationship Id="rId8" Type="http://schemas.openxmlformats.org/officeDocument/2006/relationships/slide" Target="slide191.xml"/><Relationship Id="rId13" Type="http://schemas.openxmlformats.org/officeDocument/2006/relationships/slide" Target="slide299.xml"/><Relationship Id="rId3" Type="http://schemas.openxmlformats.org/officeDocument/2006/relationships/slide" Target="slide153.xml"/><Relationship Id="rId7" Type="http://schemas.openxmlformats.org/officeDocument/2006/relationships/slide" Target="slide184.xml"/><Relationship Id="rId12" Type="http://schemas.openxmlformats.org/officeDocument/2006/relationships/slide" Target="slide241.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73.xml"/><Relationship Id="rId11" Type="http://schemas.openxmlformats.org/officeDocument/2006/relationships/slide" Target="slide230.xml"/><Relationship Id="rId5" Type="http://schemas.openxmlformats.org/officeDocument/2006/relationships/slide" Target="slide169.xml"/><Relationship Id="rId10" Type="http://schemas.openxmlformats.org/officeDocument/2006/relationships/slide" Target="slide83.xml"/><Relationship Id="rId4" Type="http://schemas.openxmlformats.org/officeDocument/2006/relationships/slide" Target="slide163.xml"/><Relationship Id="rId9" Type="http://schemas.openxmlformats.org/officeDocument/2006/relationships/slide" Target="slide79.xml"/><Relationship Id="rId14" Type="http://schemas.openxmlformats.org/officeDocument/2006/relationships/slide" Target="slide361.xml"/></Relationships>
</file>

<file path=ppt/slides/_rels/slide210.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37.png"/><Relationship Id="rId4" Type="http://schemas.openxmlformats.org/officeDocument/2006/relationships/image" Target="../media/image236.png"/></Relationships>
</file>

<file path=ppt/slides/_rels/slide211.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238.png"/><Relationship Id="rId1" Type="http://schemas.openxmlformats.org/officeDocument/2006/relationships/slideLayout" Target="../slideLayouts/slideLayout2.xml"/><Relationship Id="rId6" Type="http://schemas.openxmlformats.org/officeDocument/2006/relationships/image" Target="../media/image237.png"/><Relationship Id="rId5" Type="http://schemas.openxmlformats.org/officeDocument/2006/relationships/image" Target="../media/image239.png"/><Relationship Id="rId4" Type="http://schemas.openxmlformats.org/officeDocument/2006/relationships/slide" Target="slide361.xml"/></Relationships>
</file>

<file path=ppt/slides/_rels/slide212.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40.jpeg"/></Relationships>
</file>

<file path=ppt/slides/_rels/slide213.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238.png"/><Relationship Id="rId1" Type="http://schemas.openxmlformats.org/officeDocument/2006/relationships/slideLayout" Target="../slideLayouts/slideLayout2.xml"/><Relationship Id="rId4" Type="http://schemas.openxmlformats.org/officeDocument/2006/relationships/slide" Target="slide361.xml"/></Relationships>
</file>

<file path=ppt/slides/_rels/slide214.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slide" Target="slide361.xml"/><Relationship Id="rId7" Type="http://schemas.openxmlformats.org/officeDocument/2006/relationships/image" Target="../media/image244.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215.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48.jpeg"/><Relationship Id="rId5" Type="http://schemas.openxmlformats.org/officeDocument/2006/relationships/image" Target="../media/image247.jpeg"/><Relationship Id="rId4" Type="http://schemas.openxmlformats.org/officeDocument/2006/relationships/image" Target="../media/image246.jpeg"/></Relationships>
</file>

<file path=ppt/slides/_rels/slide216.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48.jpeg"/><Relationship Id="rId5" Type="http://schemas.openxmlformats.org/officeDocument/2006/relationships/image" Target="../media/image247.jpeg"/><Relationship Id="rId4" Type="http://schemas.openxmlformats.org/officeDocument/2006/relationships/image" Target="../media/image246.jpeg"/></Relationships>
</file>

<file path=ppt/slides/_rels/slide217.xml.rels><?xml version="1.0" encoding="UTF-8" standalone="yes"?>
<Relationships xmlns="http://schemas.openxmlformats.org/package/2006/relationships"><Relationship Id="rId3" Type="http://schemas.openxmlformats.org/officeDocument/2006/relationships/slide" Target="slide361.xml"/><Relationship Id="rId7" Type="http://schemas.openxmlformats.org/officeDocument/2006/relationships/image" Target="../media/image252.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51.jpeg"/><Relationship Id="rId5" Type="http://schemas.openxmlformats.org/officeDocument/2006/relationships/image" Target="../media/image250.jpeg"/><Relationship Id="rId4" Type="http://schemas.openxmlformats.org/officeDocument/2006/relationships/image" Target="../media/image249.jpeg"/></Relationships>
</file>

<file path=ppt/slides/_rels/slide218.xml.rels><?xml version="1.0" encoding="UTF-8" standalone="yes"?>
<Relationships xmlns="http://schemas.openxmlformats.org/package/2006/relationships"><Relationship Id="rId3" Type="http://schemas.openxmlformats.org/officeDocument/2006/relationships/slide" Target="slide361.xml"/><Relationship Id="rId7" Type="http://schemas.openxmlformats.org/officeDocument/2006/relationships/image" Target="../media/image252.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51.jpeg"/><Relationship Id="rId5" Type="http://schemas.openxmlformats.org/officeDocument/2006/relationships/image" Target="../media/image250.jpeg"/><Relationship Id="rId4" Type="http://schemas.openxmlformats.org/officeDocument/2006/relationships/image" Target="../media/image249.jpeg"/></Relationships>
</file>

<file path=ppt/slides/_rels/slide219.xml.rels><?xml version="1.0" encoding="UTF-8" standalone="yes"?>
<Relationships xmlns="http://schemas.openxmlformats.org/package/2006/relationships"><Relationship Id="rId3" Type="http://schemas.openxmlformats.org/officeDocument/2006/relationships/slide" Target="slide361.xml"/><Relationship Id="rId7" Type="http://schemas.openxmlformats.org/officeDocument/2006/relationships/image" Target="../media/image252.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51.jpeg"/><Relationship Id="rId5" Type="http://schemas.openxmlformats.org/officeDocument/2006/relationships/image" Target="../media/image250.jpeg"/><Relationship Id="rId4" Type="http://schemas.openxmlformats.org/officeDocument/2006/relationships/image" Target="../media/image249.jpeg"/></Relationships>
</file>

<file path=ppt/slides/_rels/slide22.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53.jpeg"/></Relationships>
</file>

<file path=ppt/slides/_rels/slide221.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54.jpeg"/></Relationships>
</file>

<file path=ppt/slides/_rels/slide222.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55.jpeg"/></Relationships>
</file>

<file path=ppt/slides/_rels/slide223.xml.rels><?xml version="1.0" encoding="UTF-8" standalone="yes"?>
<Relationships xmlns="http://schemas.openxmlformats.org/package/2006/relationships"><Relationship Id="rId3" Type="http://schemas.openxmlformats.org/officeDocument/2006/relationships/slide" Target="slide361.xml"/><Relationship Id="rId7" Type="http://schemas.openxmlformats.org/officeDocument/2006/relationships/image" Target="../media/image252.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51.jpeg"/><Relationship Id="rId5" Type="http://schemas.openxmlformats.org/officeDocument/2006/relationships/image" Target="../media/image250.jpeg"/><Relationship Id="rId4" Type="http://schemas.openxmlformats.org/officeDocument/2006/relationships/image" Target="../media/image249.jpeg"/></Relationships>
</file>

<file path=ppt/slides/_rels/slide224.xml.rels><?xml version="1.0" encoding="UTF-8" standalone="yes"?>
<Relationships xmlns="http://schemas.openxmlformats.org/package/2006/relationships"><Relationship Id="rId3" Type="http://schemas.openxmlformats.org/officeDocument/2006/relationships/slide" Target="slide361.xml"/><Relationship Id="rId7" Type="http://schemas.openxmlformats.org/officeDocument/2006/relationships/image" Target="../media/image252.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51.jpeg"/><Relationship Id="rId5" Type="http://schemas.openxmlformats.org/officeDocument/2006/relationships/image" Target="../media/image250.jpeg"/><Relationship Id="rId4" Type="http://schemas.openxmlformats.org/officeDocument/2006/relationships/image" Target="../media/image249.jpeg"/></Relationships>
</file>

<file path=ppt/slides/_rels/slide225.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slide" Target="slide339.xml"/><Relationship Id="rId2" Type="http://schemas.openxmlformats.org/officeDocument/2006/relationships/slide" Target="slide227.xml"/><Relationship Id="rId1" Type="http://schemas.openxmlformats.org/officeDocument/2006/relationships/slideLayout" Target="../slideLayouts/slideLayout2.xml"/><Relationship Id="rId5" Type="http://schemas.openxmlformats.org/officeDocument/2006/relationships/slide" Target="slide361.xml"/><Relationship Id="rId4" Type="http://schemas.openxmlformats.org/officeDocument/2006/relationships/slide" Target="slide2.xml"/></Relationships>
</file>

<file path=ppt/slides/_rels/slide227.xml.rels><?xml version="1.0" encoding="UTF-8" standalone="yes"?>
<Relationships xmlns="http://schemas.openxmlformats.org/package/2006/relationships"><Relationship Id="rId3" Type="http://schemas.openxmlformats.org/officeDocument/2006/relationships/slide" Target="slide228.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slide" Target="slide313.xml"/><Relationship Id="rId4" Type="http://schemas.openxmlformats.org/officeDocument/2006/relationships/slide" Target="slide297.xml"/></Relationships>
</file>

<file path=ppt/slides/_rels/slide228.xml.rels><?xml version="1.0" encoding="UTF-8" standalone="yes"?>
<Relationships xmlns="http://schemas.openxmlformats.org/package/2006/relationships"><Relationship Id="rId8" Type="http://schemas.openxmlformats.org/officeDocument/2006/relationships/slide" Target="slide241.xml"/><Relationship Id="rId13" Type="http://schemas.openxmlformats.org/officeDocument/2006/relationships/slide" Target="slide270.xml"/><Relationship Id="rId18" Type="http://schemas.openxmlformats.org/officeDocument/2006/relationships/slide" Target="slide361.xml"/><Relationship Id="rId3" Type="http://schemas.openxmlformats.org/officeDocument/2006/relationships/slide" Target="slide230.xml"/><Relationship Id="rId7" Type="http://schemas.openxmlformats.org/officeDocument/2006/relationships/slide" Target="slide239.xml"/><Relationship Id="rId12" Type="http://schemas.openxmlformats.org/officeDocument/2006/relationships/slide" Target="slide264.xml"/><Relationship Id="rId17" Type="http://schemas.openxmlformats.org/officeDocument/2006/relationships/slide" Target="slide227.xml"/><Relationship Id="rId2" Type="http://schemas.openxmlformats.org/officeDocument/2006/relationships/slide" Target="slide229.xml"/><Relationship Id="rId16" Type="http://schemas.openxmlformats.org/officeDocument/2006/relationships/slide" Target="slide293.xml"/><Relationship Id="rId1" Type="http://schemas.openxmlformats.org/officeDocument/2006/relationships/slideLayout" Target="../slideLayouts/slideLayout2.xml"/><Relationship Id="rId6" Type="http://schemas.openxmlformats.org/officeDocument/2006/relationships/slide" Target="slide237.xml"/><Relationship Id="rId11" Type="http://schemas.openxmlformats.org/officeDocument/2006/relationships/slide" Target="slide257.xml"/><Relationship Id="rId5" Type="http://schemas.openxmlformats.org/officeDocument/2006/relationships/slide" Target="slide234.xml"/><Relationship Id="rId15" Type="http://schemas.openxmlformats.org/officeDocument/2006/relationships/slide" Target="slide287.xml"/><Relationship Id="rId10" Type="http://schemas.openxmlformats.org/officeDocument/2006/relationships/slide" Target="slide250.xml"/><Relationship Id="rId4" Type="http://schemas.openxmlformats.org/officeDocument/2006/relationships/slide" Target="slide232.xml"/><Relationship Id="rId9" Type="http://schemas.openxmlformats.org/officeDocument/2006/relationships/slide" Target="slide245.xml"/><Relationship Id="rId14" Type="http://schemas.openxmlformats.org/officeDocument/2006/relationships/slide" Target="slide280.xml"/></Relationships>
</file>

<file path=ppt/slides/_rels/slide22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slide" Target="slide228.xml"/><Relationship Id="rId1" Type="http://schemas.openxmlformats.org/officeDocument/2006/relationships/slideLayout" Target="../slideLayouts/slideLayout2.xml"/><Relationship Id="rId4" Type="http://schemas.openxmlformats.org/officeDocument/2006/relationships/slide" Target="slide361.xml"/></Relationships>
</file>

<file path=ppt/slides/_rels/slide23.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30.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1.xml"/><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3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image" Target="../media/image259.png"/><Relationship Id="rId4" Type="http://schemas.openxmlformats.org/officeDocument/2006/relationships/image" Target="../media/image258.png"/></Relationships>
</file>

<file path=ppt/slides/_rels/slide232.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1.xml"/><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3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 Target="slide228.xml"/><Relationship Id="rId1" Type="http://schemas.openxmlformats.org/officeDocument/2006/relationships/slideLayout" Target="../slideLayouts/slideLayout2.xml"/><Relationship Id="rId4" Type="http://schemas.openxmlformats.org/officeDocument/2006/relationships/slide" Target="slide361.xml"/></Relationships>
</file>

<file path=ppt/slides/_rels/slide234.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1.xml"/><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35.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slide" Target="slide361.xml"/><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23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image" Target="../media/image267.png"/><Relationship Id="rId4" Type="http://schemas.openxmlformats.org/officeDocument/2006/relationships/image" Target="../media/image266.png"/></Relationships>
</file>

<file path=ppt/slides/_rels/slide237.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1.xml"/><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38.xml.rels><?xml version="1.0" encoding="UTF-8" standalone="yes"?>
<Relationships xmlns="http://schemas.openxmlformats.org/package/2006/relationships"><Relationship Id="rId3" Type="http://schemas.openxmlformats.org/officeDocument/2006/relationships/image" Target="../media/image268.png"/><Relationship Id="rId7" Type="http://schemas.openxmlformats.org/officeDocument/2006/relationships/slide" Target="slide361.xml"/><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s>
</file>

<file path=ppt/slides/_rels/slide239.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1.xml"/><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4.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4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image" Target="../media/image274.png"/><Relationship Id="rId4" Type="http://schemas.openxmlformats.org/officeDocument/2006/relationships/image" Target="../media/image273.png"/></Relationships>
</file>

<file path=ppt/slides/_rels/slide241.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1.xml"/><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42.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228.xml"/><Relationship Id="rId1" Type="http://schemas.openxmlformats.org/officeDocument/2006/relationships/slideLayout" Target="../slideLayouts/slideLayout2.xml"/><Relationship Id="rId5" Type="http://schemas.openxmlformats.org/officeDocument/2006/relationships/image" Target="../media/image276.png"/><Relationship Id="rId4" Type="http://schemas.openxmlformats.org/officeDocument/2006/relationships/image" Target="../media/image275.png"/></Relationships>
</file>

<file path=ppt/slides/_rels/slide243.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228.xml"/><Relationship Id="rId1" Type="http://schemas.openxmlformats.org/officeDocument/2006/relationships/slideLayout" Target="../slideLayouts/slideLayout2.xml"/><Relationship Id="rId5" Type="http://schemas.openxmlformats.org/officeDocument/2006/relationships/image" Target="../media/image278.png"/><Relationship Id="rId4" Type="http://schemas.openxmlformats.org/officeDocument/2006/relationships/image" Target="../media/image277.png"/></Relationships>
</file>

<file path=ppt/slides/_rels/slide244.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228.xml"/><Relationship Id="rId1" Type="http://schemas.openxmlformats.org/officeDocument/2006/relationships/slideLayout" Target="../slideLayouts/slideLayout2.xml"/><Relationship Id="rId4" Type="http://schemas.openxmlformats.org/officeDocument/2006/relationships/image" Target="../media/image279.png"/></Relationships>
</file>

<file path=ppt/slides/_rels/slide245.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1.xml"/><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46.xml.rels><?xml version="1.0" encoding="UTF-8" standalone="yes"?>
<Relationships xmlns="http://schemas.openxmlformats.org/package/2006/relationships"><Relationship Id="rId3" Type="http://schemas.openxmlformats.org/officeDocument/2006/relationships/slide" Target="slide361.xml"/><Relationship Id="rId7" Type="http://schemas.openxmlformats.org/officeDocument/2006/relationships/image" Target="../media/image283.png"/><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282.bmp"/><Relationship Id="rId5" Type="http://schemas.openxmlformats.org/officeDocument/2006/relationships/image" Target="../media/image281.bmp"/><Relationship Id="rId4" Type="http://schemas.openxmlformats.org/officeDocument/2006/relationships/image" Target="../media/image280.bmp"/></Relationships>
</file>

<file path=ppt/slides/_rels/slide247.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228.xml"/><Relationship Id="rId1" Type="http://schemas.openxmlformats.org/officeDocument/2006/relationships/slideLayout" Target="../slideLayouts/slideLayout2.xml"/><Relationship Id="rId5" Type="http://schemas.openxmlformats.org/officeDocument/2006/relationships/image" Target="../media/image285.png"/><Relationship Id="rId4" Type="http://schemas.openxmlformats.org/officeDocument/2006/relationships/image" Target="../media/image284.png"/></Relationships>
</file>

<file path=ppt/slides/_rels/slide248.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228.xml"/><Relationship Id="rId1" Type="http://schemas.openxmlformats.org/officeDocument/2006/relationships/slideLayout" Target="../slideLayouts/slideLayout2.xml"/><Relationship Id="rId5" Type="http://schemas.openxmlformats.org/officeDocument/2006/relationships/image" Target="../media/image287.png"/><Relationship Id="rId4" Type="http://schemas.openxmlformats.org/officeDocument/2006/relationships/image" Target="../media/image286.png"/></Relationships>
</file>

<file path=ppt/slides/_rels/slide249.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228.xml"/><Relationship Id="rId1" Type="http://schemas.openxmlformats.org/officeDocument/2006/relationships/slideLayout" Target="../slideLayouts/slideLayout2.xml"/><Relationship Id="rId4" Type="http://schemas.openxmlformats.org/officeDocument/2006/relationships/image" Target="../media/image288.png"/></Relationships>
</file>

<file path=ppt/slides/_rels/slide25.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26.xml"/><Relationship Id="rId7"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9.xml"/><Relationship Id="rId4" Type="http://schemas.openxmlformats.org/officeDocument/2006/relationships/slide" Target="slide28.xml"/><Relationship Id="rId9" Type="http://schemas.openxmlformats.org/officeDocument/2006/relationships/slide" Target="slide361.xml"/></Relationships>
</file>

<file path=ppt/slides/_rels/slide250.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1.xml"/><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51.xml.rels><?xml version="1.0" encoding="UTF-8" standalone="yes"?>
<Relationships xmlns="http://schemas.openxmlformats.org/package/2006/relationships"><Relationship Id="rId3" Type="http://schemas.openxmlformats.org/officeDocument/2006/relationships/image" Target="../media/image289.png"/><Relationship Id="rId7" Type="http://schemas.openxmlformats.org/officeDocument/2006/relationships/slide" Target="slide361.xml"/><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292.png"/><Relationship Id="rId5" Type="http://schemas.openxmlformats.org/officeDocument/2006/relationships/image" Target="../media/image291.png"/><Relationship Id="rId4" Type="http://schemas.openxmlformats.org/officeDocument/2006/relationships/image" Target="../media/image290.png"/></Relationships>
</file>

<file path=ppt/slides/_rels/slide252.xml.rels><?xml version="1.0" encoding="UTF-8" standalone="yes"?>
<Relationships xmlns="http://schemas.openxmlformats.org/package/2006/relationships"><Relationship Id="rId3" Type="http://schemas.openxmlformats.org/officeDocument/2006/relationships/image" Target="../media/image293.png"/><Relationship Id="rId7" Type="http://schemas.openxmlformats.org/officeDocument/2006/relationships/slide" Target="slide361.xml"/><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296.png"/><Relationship Id="rId5" Type="http://schemas.openxmlformats.org/officeDocument/2006/relationships/image" Target="../media/image295.png"/><Relationship Id="rId4" Type="http://schemas.openxmlformats.org/officeDocument/2006/relationships/image" Target="../media/image294.png"/></Relationships>
</file>

<file path=ppt/slides/_rels/slide253.xml.rels><?xml version="1.0" encoding="UTF-8" standalone="yes"?>
<Relationships xmlns="http://schemas.openxmlformats.org/package/2006/relationships"><Relationship Id="rId8" Type="http://schemas.openxmlformats.org/officeDocument/2006/relationships/slide" Target="slide361.xml"/><Relationship Id="rId3" Type="http://schemas.openxmlformats.org/officeDocument/2006/relationships/image" Target="../media/image297.png"/><Relationship Id="rId7" Type="http://schemas.openxmlformats.org/officeDocument/2006/relationships/image" Target="../media/image300.png"/><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292.png"/><Relationship Id="rId5" Type="http://schemas.openxmlformats.org/officeDocument/2006/relationships/image" Target="../media/image299.png"/><Relationship Id="rId4" Type="http://schemas.openxmlformats.org/officeDocument/2006/relationships/image" Target="../media/image298.gif"/></Relationships>
</file>

<file path=ppt/slides/_rels/slide254.xml.rels><?xml version="1.0" encoding="UTF-8" standalone="yes"?>
<Relationships xmlns="http://schemas.openxmlformats.org/package/2006/relationships"><Relationship Id="rId3" Type="http://schemas.openxmlformats.org/officeDocument/2006/relationships/slide" Target="slide228.xml"/><Relationship Id="rId7" Type="http://schemas.openxmlformats.org/officeDocument/2006/relationships/slide" Target="slide361.xml"/><Relationship Id="rId2" Type="http://schemas.openxmlformats.org/officeDocument/2006/relationships/image" Target="../media/image301.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55.xml.rels><?xml version="1.0" encoding="UTF-8" standalone="yes"?>
<Relationships xmlns="http://schemas.openxmlformats.org/package/2006/relationships"><Relationship Id="rId8" Type="http://schemas.openxmlformats.org/officeDocument/2006/relationships/slide" Target="slide361.xml"/><Relationship Id="rId3" Type="http://schemas.openxmlformats.org/officeDocument/2006/relationships/image" Target="../media/image302.png"/><Relationship Id="rId7" Type="http://schemas.openxmlformats.org/officeDocument/2006/relationships/image" Target="../media/image306.gif"/><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305.png"/><Relationship Id="rId5" Type="http://schemas.openxmlformats.org/officeDocument/2006/relationships/image" Target="../media/image304.gif"/><Relationship Id="rId4" Type="http://schemas.openxmlformats.org/officeDocument/2006/relationships/image" Target="../media/image303.png"/></Relationships>
</file>

<file path=ppt/slides/_rels/slide256.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slide" Target="slide228.xml"/><Relationship Id="rId1" Type="http://schemas.openxmlformats.org/officeDocument/2006/relationships/slideLayout" Target="../slideLayouts/slideLayout2.xml"/><Relationship Id="rId4" Type="http://schemas.openxmlformats.org/officeDocument/2006/relationships/slide" Target="slide361.xml"/></Relationships>
</file>

<file path=ppt/slides/_rels/slide257.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1.xml"/><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58.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slide" Target="slide361.xml"/><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259.xml.rels><?xml version="1.0" encoding="UTF-8" standalone="yes"?>
<Relationships xmlns="http://schemas.openxmlformats.org/package/2006/relationships"><Relationship Id="rId8" Type="http://schemas.openxmlformats.org/officeDocument/2006/relationships/slide" Target="slide361.xml"/><Relationship Id="rId3" Type="http://schemas.openxmlformats.org/officeDocument/2006/relationships/image" Target="../media/image312.bmp"/><Relationship Id="rId7" Type="http://schemas.openxmlformats.org/officeDocument/2006/relationships/image" Target="../media/image316.png"/><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bmp"/></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361.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0.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slide" Target="slide228.xml"/><Relationship Id="rId1" Type="http://schemas.openxmlformats.org/officeDocument/2006/relationships/slideLayout" Target="../slideLayouts/slideLayout2.xml"/><Relationship Id="rId5" Type="http://schemas.openxmlformats.org/officeDocument/2006/relationships/slide" Target="slide361.xml"/><Relationship Id="rId4" Type="http://schemas.openxmlformats.org/officeDocument/2006/relationships/image" Target="../media/image318.png"/></Relationships>
</file>

<file path=ppt/slides/_rels/slide261.xml.rels><?xml version="1.0" encoding="UTF-8" standalone="yes"?>
<Relationships xmlns="http://schemas.openxmlformats.org/package/2006/relationships"><Relationship Id="rId3" Type="http://schemas.openxmlformats.org/officeDocument/2006/relationships/slide" Target="slide228.xml"/><Relationship Id="rId7" Type="http://schemas.openxmlformats.org/officeDocument/2006/relationships/slide" Target="slide361.xml"/><Relationship Id="rId2" Type="http://schemas.openxmlformats.org/officeDocument/2006/relationships/image" Target="../media/image301.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62.xml.rels><?xml version="1.0" encoding="UTF-8" standalone="yes"?>
<Relationships xmlns="http://schemas.openxmlformats.org/package/2006/relationships"><Relationship Id="rId8" Type="http://schemas.openxmlformats.org/officeDocument/2006/relationships/image" Target="../media/image324.bmp"/><Relationship Id="rId3" Type="http://schemas.openxmlformats.org/officeDocument/2006/relationships/image" Target="../media/image319.bmp"/><Relationship Id="rId7" Type="http://schemas.openxmlformats.org/officeDocument/2006/relationships/image" Target="../media/image323.gif"/><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322.png"/><Relationship Id="rId5" Type="http://schemas.openxmlformats.org/officeDocument/2006/relationships/image" Target="../media/image321.gif"/><Relationship Id="rId4" Type="http://schemas.openxmlformats.org/officeDocument/2006/relationships/image" Target="../media/image320.bmp"/><Relationship Id="rId9" Type="http://schemas.openxmlformats.org/officeDocument/2006/relationships/slide" Target="slide361.xml"/></Relationships>
</file>

<file path=ppt/slides/_rels/slide263.xml.rels><?xml version="1.0" encoding="UTF-8" standalone="yes"?>
<Relationships xmlns="http://schemas.openxmlformats.org/package/2006/relationships"><Relationship Id="rId3" Type="http://schemas.openxmlformats.org/officeDocument/2006/relationships/image" Target="../media/image325.gif"/><Relationship Id="rId2" Type="http://schemas.openxmlformats.org/officeDocument/2006/relationships/slide" Target="slide228.xml"/><Relationship Id="rId1" Type="http://schemas.openxmlformats.org/officeDocument/2006/relationships/slideLayout" Target="../slideLayouts/slideLayout2.xml"/><Relationship Id="rId4" Type="http://schemas.openxmlformats.org/officeDocument/2006/relationships/slide" Target="slide361.xml"/></Relationships>
</file>

<file path=ppt/slides/_rels/slide264.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1.xml"/><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65.xml.rels><?xml version="1.0" encoding="UTF-8" standalone="yes"?>
<Relationships xmlns="http://schemas.openxmlformats.org/package/2006/relationships"><Relationship Id="rId8" Type="http://schemas.openxmlformats.org/officeDocument/2006/relationships/slide" Target="slide361.xml"/><Relationship Id="rId3" Type="http://schemas.openxmlformats.org/officeDocument/2006/relationships/image" Target="../media/image326.png"/><Relationship Id="rId7" Type="http://schemas.openxmlformats.org/officeDocument/2006/relationships/image" Target="../media/image330.png"/><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329.png"/><Relationship Id="rId5" Type="http://schemas.openxmlformats.org/officeDocument/2006/relationships/image" Target="../media/image328.png"/><Relationship Id="rId4" Type="http://schemas.openxmlformats.org/officeDocument/2006/relationships/image" Target="../media/image327.png"/></Relationships>
</file>

<file path=ppt/slides/_rels/slide266.xml.rels><?xml version="1.0" encoding="UTF-8" standalone="yes"?>
<Relationships xmlns="http://schemas.openxmlformats.org/package/2006/relationships"><Relationship Id="rId3" Type="http://schemas.openxmlformats.org/officeDocument/2006/relationships/image" Target="../media/image331.bmp"/><Relationship Id="rId7" Type="http://schemas.openxmlformats.org/officeDocument/2006/relationships/slide" Target="slide361.xml"/><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334.bmp"/><Relationship Id="rId5" Type="http://schemas.openxmlformats.org/officeDocument/2006/relationships/image" Target="../media/image333.png"/><Relationship Id="rId4" Type="http://schemas.openxmlformats.org/officeDocument/2006/relationships/image" Target="../media/image332.png"/></Relationships>
</file>

<file path=ppt/slides/_rels/slide267.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slide" Target="slide228.xml"/><Relationship Id="rId1" Type="http://schemas.openxmlformats.org/officeDocument/2006/relationships/slideLayout" Target="../slideLayouts/slideLayout2.xml"/><Relationship Id="rId5" Type="http://schemas.openxmlformats.org/officeDocument/2006/relationships/slide" Target="slide361.xml"/><Relationship Id="rId4" Type="http://schemas.openxmlformats.org/officeDocument/2006/relationships/image" Target="../media/image336.bmp"/></Relationships>
</file>

<file path=ppt/slides/_rels/slide268.xml.rels><?xml version="1.0" encoding="UTF-8" standalone="yes"?>
<Relationships xmlns="http://schemas.openxmlformats.org/package/2006/relationships"><Relationship Id="rId3" Type="http://schemas.openxmlformats.org/officeDocument/2006/relationships/slide" Target="slide228.xml"/><Relationship Id="rId7" Type="http://schemas.openxmlformats.org/officeDocument/2006/relationships/slide" Target="slide361.xml"/><Relationship Id="rId2" Type="http://schemas.openxmlformats.org/officeDocument/2006/relationships/image" Target="../media/image301.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69.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image" Target="../media/image339.gif"/><Relationship Id="rId4" Type="http://schemas.openxmlformats.org/officeDocument/2006/relationships/image" Target="../media/image338.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361.xml"/><Relationship Id="rId7" Type="http://schemas.openxmlformats.org/officeDocument/2006/relationships/image" Target="../media/image41.png"/><Relationship Id="rId2" Type="http://schemas.openxmlformats.org/officeDocument/2006/relationships/slide" Target="slide27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70.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1.xml"/><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7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image" Target="../media/image342.png"/><Relationship Id="rId4" Type="http://schemas.openxmlformats.org/officeDocument/2006/relationships/image" Target="../media/image341.png"/></Relationships>
</file>

<file path=ppt/slides/_rels/slide272.xml.rels><?xml version="1.0" encoding="UTF-8" standalone="yes"?>
<Relationships xmlns="http://schemas.openxmlformats.org/package/2006/relationships"><Relationship Id="rId3" Type="http://schemas.openxmlformats.org/officeDocument/2006/relationships/image" Target="../media/image343.png"/><Relationship Id="rId7" Type="http://schemas.openxmlformats.org/officeDocument/2006/relationships/slide" Target="slide361.xml"/><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346.bmp"/><Relationship Id="rId5" Type="http://schemas.openxmlformats.org/officeDocument/2006/relationships/image" Target="../media/image345.png"/><Relationship Id="rId4" Type="http://schemas.openxmlformats.org/officeDocument/2006/relationships/image" Target="../media/image344.bmp"/></Relationships>
</file>

<file path=ppt/slides/_rels/slide273.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slide" Target="slide228.xml"/><Relationship Id="rId1" Type="http://schemas.openxmlformats.org/officeDocument/2006/relationships/slideLayout" Target="../slideLayouts/slideLayout2.xml"/><Relationship Id="rId5" Type="http://schemas.openxmlformats.org/officeDocument/2006/relationships/slide" Target="slide361.xml"/><Relationship Id="rId4" Type="http://schemas.openxmlformats.org/officeDocument/2006/relationships/image" Target="../media/image348.png"/></Relationships>
</file>

<file path=ppt/slides/_rels/slide274.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image" Target="../media/image351.png"/><Relationship Id="rId4" Type="http://schemas.openxmlformats.org/officeDocument/2006/relationships/image" Target="../media/image350.png"/></Relationships>
</file>

<file path=ppt/slides/_rels/slide275.xml.rels><?xml version="1.0" encoding="UTF-8" standalone="yes"?>
<Relationships xmlns="http://schemas.openxmlformats.org/package/2006/relationships"><Relationship Id="rId3" Type="http://schemas.openxmlformats.org/officeDocument/2006/relationships/image" Target="../media/image352.bmp"/><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image" Target="../media/image354.png"/><Relationship Id="rId4" Type="http://schemas.openxmlformats.org/officeDocument/2006/relationships/image" Target="../media/image353.png"/></Relationships>
</file>

<file path=ppt/slides/_rels/slide276.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228.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slide" Target="slide228.xml"/><Relationship Id="rId7" Type="http://schemas.openxmlformats.org/officeDocument/2006/relationships/slide" Target="slide361.xml"/><Relationship Id="rId2" Type="http://schemas.openxmlformats.org/officeDocument/2006/relationships/image" Target="../media/image301.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78.xml.rels><?xml version="1.0" encoding="UTF-8" standalone="yes"?>
<Relationships xmlns="http://schemas.openxmlformats.org/package/2006/relationships"><Relationship Id="rId3" Type="http://schemas.openxmlformats.org/officeDocument/2006/relationships/image" Target="../media/image355.bmp"/><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image" Target="../media/image357.png"/><Relationship Id="rId4" Type="http://schemas.openxmlformats.org/officeDocument/2006/relationships/image" Target="../media/image356.png"/></Relationships>
</file>

<file path=ppt/slides/_rels/slide279.xml.rels><?xml version="1.0" encoding="UTF-8" standalone="yes"?>
<Relationships xmlns="http://schemas.openxmlformats.org/package/2006/relationships"><Relationship Id="rId3" Type="http://schemas.openxmlformats.org/officeDocument/2006/relationships/image" Target="../media/image358.png"/><Relationship Id="rId7" Type="http://schemas.openxmlformats.org/officeDocument/2006/relationships/slide" Target="slide361.xml"/><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361.gif"/><Relationship Id="rId5" Type="http://schemas.openxmlformats.org/officeDocument/2006/relationships/image" Target="../media/image360.bmp"/><Relationship Id="rId4" Type="http://schemas.openxmlformats.org/officeDocument/2006/relationships/image" Target="../media/image359.bmp"/></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slide" Target="slide361.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0.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1.xml"/><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81.xml.rels><?xml version="1.0" encoding="UTF-8" standalone="yes"?>
<Relationships xmlns="http://schemas.openxmlformats.org/package/2006/relationships"><Relationship Id="rId3" Type="http://schemas.openxmlformats.org/officeDocument/2006/relationships/image" Target="../media/image362.bmp"/><Relationship Id="rId7" Type="http://schemas.openxmlformats.org/officeDocument/2006/relationships/slide" Target="slide361.xml"/><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365.png"/><Relationship Id="rId5" Type="http://schemas.openxmlformats.org/officeDocument/2006/relationships/image" Target="../media/image364.bmp"/><Relationship Id="rId4" Type="http://schemas.openxmlformats.org/officeDocument/2006/relationships/image" Target="../media/image363.bmp"/></Relationships>
</file>

<file path=ppt/slides/_rels/slide282.xml.rels><?xml version="1.0" encoding="UTF-8" standalone="yes"?>
<Relationships xmlns="http://schemas.openxmlformats.org/package/2006/relationships"><Relationship Id="rId3" Type="http://schemas.openxmlformats.org/officeDocument/2006/relationships/image" Target="../media/image366.bmp"/><Relationship Id="rId2" Type="http://schemas.openxmlformats.org/officeDocument/2006/relationships/slide" Target="slide228.xml"/><Relationship Id="rId1" Type="http://schemas.openxmlformats.org/officeDocument/2006/relationships/slideLayout" Target="../slideLayouts/slideLayout2.xml"/><Relationship Id="rId5" Type="http://schemas.openxmlformats.org/officeDocument/2006/relationships/slide" Target="slide361.xml"/><Relationship Id="rId4" Type="http://schemas.openxmlformats.org/officeDocument/2006/relationships/image" Target="../media/image367.png"/></Relationships>
</file>

<file path=ppt/slides/_rels/slide283.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slide" Target="slide228.xml"/><Relationship Id="rId1" Type="http://schemas.openxmlformats.org/officeDocument/2006/relationships/slideLayout" Target="../slideLayouts/slideLayout2.xml"/><Relationship Id="rId4" Type="http://schemas.openxmlformats.org/officeDocument/2006/relationships/slide" Target="slide361.xml"/></Relationships>
</file>

<file path=ppt/slides/_rels/slide284.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slide" Target="slide228.xml"/><Relationship Id="rId1" Type="http://schemas.openxmlformats.org/officeDocument/2006/relationships/slideLayout" Target="../slideLayouts/slideLayout2.xml"/><Relationship Id="rId5" Type="http://schemas.openxmlformats.org/officeDocument/2006/relationships/slide" Target="slide361.xml"/><Relationship Id="rId4" Type="http://schemas.openxmlformats.org/officeDocument/2006/relationships/image" Target="../media/image370.png"/></Relationships>
</file>

<file path=ppt/slides/_rels/slide285.xml.rels><?xml version="1.0" encoding="UTF-8" standalone="yes"?>
<Relationships xmlns="http://schemas.openxmlformats.org/package/2006/relationships"><Relationship Id="rId3" Type="http://schemas.openxmlformats.org/officeDocument/2006/relationships/slide" Target="slide228.xml"/><Relationship Id="rId7" Type="http://schemas.openxmlformats.org/officeDocument/2006/relationships/slide" Target="slide361.xml"/><Relationship Id="rId2" Type="http://schemas.openxmlformats.org/officeDocument/2006/relationships/image" Target="../media/image301.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86.xml.rels><?xml version="1.0" encoding="UTF-8" standalone="yes"?>
<Relationships xmlns="http://schemas.openxmlformats.org/package/2006/relationships"><Relationship Id="rId8" Type="http://schemas.openxmlformats.org/officeDocument/2006/relationships/slide" Target="slide361.xml"/><Relationship Id="rId3" Type="http://schemas.openxmlformats.org/officeDocument/2006/relationships/image" Target="../media/image362.bmp"/><Relationship Id="rId7" Type="http://schemas.openxmlformats.org/officeDocument/2006/relationships/image" Target="../media/image374.bmp"/><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373.bmp"/><Relationship Id="rId5" Type="http://schemas.openxmlformats.org/officeDocument/2006/relationships/image" Target="../media/image372.png"/><Relationship Id="rId4" Type="http://schemas.openxmlformats.org/officeDocument/2006/relationships/image" Target="../media/image371.png"/></Relationships>
</file>

<file path=ppt/slides/_rels/slide287.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1.xml"/><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88.xml.rels><?xml version="1.0" encoding="UTF-8" standalone="yes"?>
<Relationships xmlns="http://schemas.openxmlformats.org/package/2006/relationships"><Relationship Id="rId8" Type="http://schemas.openxmlformats.org/officeDocument/2006/relationships/image" Target="../media/image380.bmp"/><Relationship Id="rId3" Type="http://schemas.openxmlformats.org/officeDocument/2006/relationships/image" Target="../media/image375.png"/><Relationship Id="rId7" Type="http://schemas.openxmlformats.org/officeDocument/2006/relationships/image" Target="../media/image379.bmp"/><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378.bmp"/><Relationship Id="rId5" Type="http://schemas.openxmlformats.org/officeDocument/2006/relationships/image" Target="../media/image377.bmp"/><Relationship Id="rId4" Type="http://schemas.openxmlformats.org/officeDocument/2006/relationships/image" Target="../media/image376.png"/><Relationship Id="rId9" Type="http://schemas.openxmlformats.org/officeDocument/2006/relationships/slide" Target="slide361.xml"/></Relationships>
</file>

<file path=ppt/slides/_rels/slide289.xml.rels><?xml version="1.0" encoding="UTF-8" standalone="yes"?>
<Relationships xmlns="http://schemas.openxmlformats.org/package/2006/relationships"><Relationship Id="rId8" Type="http://schemas.openxmlformats.org/officeDocument/2006/relationships/slide" Target="slide361.xml"/><Relationship Id="rId3" Type="http://schemas.openxmlformats.org/officeDocument/2006/relationships/image" Target="../media/image381.bmp"/><Relationship Id="rId7" Type="http://schemas.openxmlformats.org/officeDocument/2006/relationships/image" Target="../media/image385.bmp"/><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384.bmp"/><Relationship Id="rId5" Type="http://schemas.openxmlformats.org/officeDocument/2006/relationships/image" Target="../media/image383.bmp"/><Relationship Id="rId4" Type="http://schemas.openxmlformats.org/officeDocument/2006/relationships/image" Target="../media/image382.bmp"/></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361.xml"/></Relationships>
</file>

<file path=ppt/slides/_rels/slide290.xml.rels><?xml version="1.0" encoding="UTF-8" standalone="yes"?>
<Relationships xmlns="http://schemas.openxmlformats.org/package/2006/relationships"><Relationship Id="rId3" Type="http://schemas.openxmlformats.org/officeDocument/2006/relationships/slide" Target="slide228.xml"/><Relationship Id="rId7" Type="http://schemas.openxmlformats.org/officeDocument/2006/relationships/slide" Target="slide361.xml"/><Relationship Id="rId2" Type="http://schemas.openxmlformats.org/officeDocument/2006/relationships/image" Target="../media/image301.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91.xml.rels><?xml version="1.0" encoding="UTF-8" standalone="yes"?>
<Relationships xmlns="http://schemas.openxmlformats.org/package/2006/relationships"><Relationship Id="rId8" Type="http://schemas.openxmlformats.org/officeDocument/2006/relationships/image" Target="../media/image391.gif"/><Relationship Id="rId3" Type="http://schemas.openxmlformats.org/officeDocument/2006/relationships/image" Target="../media/image386.bmp"/><Relationship Id="rId7" Type="http://schemas.openxmlformats.org/officeDocument/2006/relationships/image" Target="../media/image390.png"/><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389.bmp"/><Relationship Id="rId5" Type="http://schemas.openxmlformats.org/officeDocument/2006/relationships/image" Target="../media/image388.bmp"/><Relationship Id="rId4" Type="http://schemas.openxmlformats.org/officeDocument/2006/relationships/image" Target="../media/image387.bmp"/><Relationship Id="rId9" Type="http://schemas.openxmlformats.org/officeDocument/2006/relationships/slide" Target="slide361.xml"/></Relationships>
</file>

<file path=ppt/slides/_rels/slide292.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image" Target="../media/image394.bmp"/><Relationship Id="rId4" Type="http://schemas.openxmlformats.org/officeDocument/2006/relationships/image" Target="../media/image393.bmp"/></Relationships>
</file>

<file path=ppt/slides/_rels/slide293.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1.xml"/><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94.xml.rels><?xml version="1.0" encoding="UTF-8" standalone="yes"?>
<Relationships xmlns="http://schemas.openxmlformats.org/package/2006/relationships"><Relationship Id="rId8" Type="http://schemas.openxmlformats.org/officeDocument/2006/relationships/slide" Target="slide361.xml"/><Relationship Id="rId3" Type="http://schemas.openxmlformats.org/officeDocument/2006/relationships/hyperlink" Target="mailto:test01@10.10.1.14" TargetMode="External"/><Relationship Id="rId7" Type="http://schemas.openxmlformats.org/officeDocument/2006/relationships/image" Target="../media/image398.bmp"/><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image" Target="../media/image397.png"/><Relationship Id="rId5" Type="http://schemas.openxmlformats.org/officeDocument/2006/relationships/image" Target="../media/image396.png"/><Relationship Id="rId4" Type="http://schemas.openxmlformats.org/officeDocument/2006/relationships/image" Target="../media/image395.png"/></Relationships>
</file>

<file path=ppt/slides/_rels/slide295.xml.rels><?xml version="1.0" encoding="UTF-8" standalone="yes"?>
<Relationships xmlns="http://schemas.openxmlformats.org/package/2006/relationships"><Relationship Id="rId3" Type="http://schemas.openxmlformats.org/officeDocument/2006/relationships/slide" Target="slide228.xml"/><Relationship Id="rId7" Type="http://schemas.openxmlformats.org/officeDocument/2006/relationships/slide" Target="slide361.xml"/><Relationship Id="rId2" Type="http://schemas.openxmlformats.org/officeDocument/2006/relationships/image" Target="../media/image301.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96.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image" Target="../media/image401.bmp"/><Relationship Id="rId4" Type="http://schemas.openxmlformats.org/officeDocument/2006/relationships/image" Target="../media/image400.bmp"/></Relationships>
</file>

<file path=ppt/slides/_rels/slide297.xml.rels><?xml version="1.0" encoding="UTF-8" standalone="yes"?>
<Relationships xmlns="http://schemas.openxmlformats.org/package/2006/relationships"><Relationship Id="rId3" Type="http://schemas.openxmlformats.org/officeDocument/2006/relationships/slide" Target="slide299.xml"/><Relationship Id="rId2" Type="http://schemas.openxmlformats.org/officeDocument/2006/relationships/slide" Target="slide298.xml"/><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slide" Target="slide227.xml"/><Relationship Id="rId4" Type="http://schemas.openxmlformats.org/officeDocument/2006/relationships/slide" Target="slide303.xml"/></Relationships>
</file>

<file path=ppt/slides/_rels/slide298.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slide" Target="slide297.xml"/><Relationship Id="rId1" Type="http://schemas.openxmlformats.org/officeDocument/2006/relationships/slideLayout" Target="../slideLayouts/slideLayout2.xml"/><Relationship Id="rId4" Type="http://schemas.openxmlformats.org/officeDocument/2006/relationships/slide" Target="slide361.xml"/></Relationships>
</file>

<file path=ppt/slides/_rels/slide299.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361.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slide" Target="slide297.xml"/><Relationship Id="rId4" Type="http://schemas.openxmlformats.org/officeDocument/2006/relationships/image" Target="../media/image106.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361.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slide" Target="slide361.xml"/></Relationships>
</file>

<file path=ppt/slides/_rels/slide300.xml.rels><?xml version="1.0" encoding="UTF-8" standalone="yes"?>
<Relationships xmlns="http://schemas.openxmlformats.org/package/2006/relationships"><Relationship Id="rId8" Type="http://schemas.openxmlformats.org/officeDocument/2006/relationships/image" Target="../media/image407.png"/><Relationship Id="rId3" Type="http://schemas.openxmlformats.org/officeDocument/2006/relationships/image" Target="../media/image403.png"/><Relationship Id="rId7" Type="http://schemas.openxmlformats.org/officeDocument/2006/relationships/image" Target="../media/image406.png"/><Relationship Id="rId2" Type="http://schemas.openxmlformats.org/officeDocument/2006/relationships/slide" Target="slide297.xml"/><Relationship Id="rId1" Type="http://schemas.openxmlformats.org/officeDocument/2006/relationships/slideLayout" Target="../slideLayouts/slideLayout2.xml"/><Relationship Id="rId6" Type="http://schemas.openxmlformats.org/officeDocument/2006/relationships/image" Target="../media/image405.png"/><Relationship Id="rId5" Type="http://schemas.openxmlformats.org/officeDocument/2006/relationships/image" Target="../media/image404.png"/><Relationship Id="rId4" Type="http://schemas.openxmlformats.org/officeDocument/2006/relationships/slide" Target="slide361.xml"/><Relationship Id="rId9" Type="http://schemas.openxmlformats.org/officeDocument/2006/relationships/image" Target="../media/image408.png"/></Relationships>
</file>

<file path=ppt/slides/_rels/slide301.xml.rels><?xml version="1.0" encoding="UTF-8" standalone="yes"?>
<Relationships xmlns="http://schemas.openxmlformats.org/package/2006/relationships"><Relationship Id="rId8" Type="http://schemas.openxmlformats.org/officeDocument/2006/relationships/image" Target="../media/image413.png"/><Relationship Id="rId3" Type="http://schemas.openxmlformats.org/officeDocument/2006/relationships/slide" Target="slide361.xml"/><Relationship Id="rId7" Type="http://schemas.openxmlformats.org/officeDocument/2006/relationships/image" Target="../media/image412.png"/><Relationship Id="rId2" Type="http://schemas.openxmlformats.org/officeDocument/2006/relationships/slide" Target="slide297.xml"/><Relationship Id="rId1" Type="http://schemas.openxmlformats.org/officeDocument/2006/relationships/slideLayout" Target="../slideLayouts/slideLayout2.xml"/><Relationship Id="rId6" Type="http://schemas.openxmlformats.org/officeDocument/2006/relationships/image" Target="../media/image411.png"/><Relationship Id="rId5" Type="http://schemas.openxmlformats.org/officeDocument/2006/relationships/image" Target="../media/image410.png"/><Relationship Id="rId4" Type="http://schemas.openxmlformats.org/officeDocument/2006/relationships/image" Target="../media/image409.png"/></Relationships>
</file>

<file path=ppt/slides/_rels/slide302.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297.xml"/><Relationship Id="rId1" Type="http://schemas.openxmlformats.org/officeDocument/2006/relationships/slideLayout" Target="../slideLayouts/slideLayout2.xml"/><Relationship Id="rId5" Type="http://schemas.openxmlformats.org/officeDocument/2006/relationships/image" Target="../media/image415.png"/><Relationship Id="rId4" Type="http://schemas.openxmlformats.org/officeDocument/2006/relationships/image" Target="../media/image414.png"/></Relationships>
</file>

<file path=ppt/slides/_rels/slide303.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361.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slide" Target="slide297.xml"/><Relationship Id="rId4" Type="http://schemas.openxmlformats.org/officeDocument/2006/relationships/image" Target="../media/image106.png"/></Relationships>
</file>

<file path=ppt/slides/_rels/slide304.xml.rels><?xml version="1.0" encoding="UTF-8" standalone="yes"?>
<Relationships xmlns="http://schemas.openxmlformats.org/package/2006/relationships"><Relationship Id="rId3" Type="http://schemas.openxmlformats.org/officeDocument/2006/relationships/slide" Target="slide361.xml"/><Relationship Id="rId7" Type="http://schemas.openxmlformats.org/officeDocument/2006/relationships/image" Target="../media/image419.png"/><Relationship Id="rId2" Type="http://schemas.openxmlformats.org/officeDocument/2006/relationships/slide" Target="slide297.xml"/><Relationship Id="rId1" Type="http://schemas.openxmlformats.org/officeDocument/2006/relationships/slideLayout" Target="../slideLayouts/slideLayout2.xml"/><Relationship Id="rId6" Type="http://schemas.openxmlformats.org/officeDocument/2006/relationships/image" Target="../media/image418.png"/><Relationship Id="rId5" Type="http://schemas.openxmlformats.org/officeDocument/2006/relationships/image" Target="../media/image417.png"/><Relationship Id="rId4" Type="http://schemas.openxmlformats.org/officeDocument/2006/relationships/image" Target="../media/image416.png"/></Relationships>
</file>

<file path=ppt/slides/_rels/slide305.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297.xml"/><Relationship Id="rId1" Type="http://schemas.openxmlformats.org/officeDocument/2006/relationships/slideLayout" Target="../slideLayouts/slideLayout2.xml"/><Relationship Id="rId6" Type="http://schemas.openxmlformats.org/officeDocument/2006/relationships/image" Target="../media/image422.png"/><Relationship Id="rId5" Type="http://schemas.openxmlformats.org/officeDocument/2006/relationships/image" Target="../media/image421.png"/><Relationship Id="rId4" Type="http://schemas.openxmlformats.org/officeDocument/2006/relationships/image" Target="../media/image420.png"/></Relationships>
</file>

<file path=ppt/slides/_rels/slide306.xml.rels><?xml version="1.0" encoding="UTF-8" standalone="yes"?>
<Relationships xmlns="http://schemas.openxmlformats.org/package/2006/relationships"><Relationship Id="rId3" Type="http://schemas.openxmlformats.org/officeDocument/2006/relationships/slide" Target="slide361.xml"/><Relationship Id="rId7" Type="http://schemas.openxmlformats.org/officeDocument/2006/relationships/image" Target="../media/image426.png"/><Relationship Id="rId2" Type="http://schemas.openxmlformats.org/officeDocument/2006/relationships/slide" Target="slide297.xml"/><Relationship Id="rId1" Type="http://schemas.openxmlformats.org/officeDocument/2006/relationships/slideLayout" Target="../slideLayouts/slideLayout2.xml"/><Relationship Id="rId6" Type="http://schemas.openxmlformats.org/officeDocument/2006/relationships/image" Target="../media/image425.png"/><Relationship Id="rId5" Type="http://schemas.openxmlformats.org/officeDocument/2006/relationships/image" Target="../media/image424.png"/><Relationship Id="rId4" Type="http://schemas.openxmlformats.org/officeDocument/2006/relationships/image" Target="../media/image423.png"/></Relationships>
</file>

<file path=ppt/slides/_rels/slide307.xml.rels><?xml version="1.0" encoding="UTF-8" standalone="yes"?>
<Relationships xmlns="http://schemas.openxmlformats.org/package/2006/relationships"><Relationship Id="rId3" Type="http://schemas.openxmlformats.org/officeDocument/2006/relationships/slide" Target="slide361.xml"/><Relationship Id="rId7" Type="http://schemas.openxmlformats.org/officeDocument/2006/relationships/image" Target="../media/image430.png"/><Relationship Id="rId2" Type="http://schemas.openxmlformats.org/officeDocument/2006/relationships/slide" Target="slide297.xml"/><Relationship Id="rId1" Type="http://schemas.openxmlformats.org/officeDocument/2006/relationships/slideLayout" Target="../slideLayouts/slideLayout2.xml"/><Relationship Id="rId6" Type="http://schemas.openxmlformats.org/officeDocument/2006/relationships/image" Target="../media/image429.png"/><Relationship Id="rId5" Type="http://schemas.openxmlformats.org/officeDocument/2006/relationships/image" Target="../media/image428.png"/><Relationship Id="rId4" Type="http://schemas.openxmlformats.org/officeDocument/2006/relationships/image" Target="../media/image427.png"/></Relationships>
</file>

<file path=ppt/slides/_rels/slide308.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297.xml"/><Relationship Id="rId1" Type="http://schemas.openxmlformats.org/officeDocument/2006/relationships/slideLayout" Target="../slideLayouts/slideLayout2.xml"/><Relationship Id="rId6" Type="http://schemas.openxmlformats.org/officeDocument/2006/relationships/image" Target="../media/image433.png"/><Relationship Id="rId5" Type="http://schemas.openxmlformats.org/officeDocument/2006/relationships/image" Target="../media/image432.png"/><Relationship Id="rId4" Type="http://schemas.openxmlformats.org/officeDocument/2006/relationships/image" Target="../media/image431.png"/></Relationships>
</file>

<file path=ppt/slides/_rels/slide309.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297.xml"/><Relationship Id="rId1" Type="http://schemas.openxmlformats.org/officeDocument/2006/relationships/slideLayout" Target="../slideLayouts/slideLayout2.xml"/><Relationship Id="rId5" Type="http://schemas.openxmlformats.org/officeDocument/2006/relationships/image" Target="../media/image435.png"/><Relationship Id="rId4" Type="http://schemas.openxmlformats.org/officeDocument/2006/relationships/image" Target="../media/image434.png"/></Relationships>
</file>

<file path=ppt/slides/_rels/slide31.xml.rels><?xml version="1.0" encoding="UTF-8" standalone="yes"?>
<Relationships xmlns="http://schemas.openxmlformats.org/package/2006/relationships"><Relationship Id="rId8" Type="http://schemas.openxmlformats.org/officeDocument/2006/relationships/slide" Target="slide361.xml"/><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0.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slide" Target="slide315.xml"/><Relationship Id="rId2" Type="http://schemas.openxmlformats.org/officeDocument/2006/relationships/slide" Target="slide314.xml"/><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slide" Target="slide227.xml"/><Relationship Id="rId4" Type="http://schemas.openxmlformats.org/officeDocument/2006/relationships/slide" Target="slide322.xml"/></Relationships>
</file>

<file path=ppt/slides/_rels/slide314.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slide" Target="slide313.xml"/><Relationship Id="rId1" Type="http://schemas.openxmlformats.org/officeDocument/2006/relationships/slideLayout" Target="../slideLayouts/slideLayout2.xml"/><Relationship Id="rId4" Type="http://schemas.openxmlformats.org/officeDocument/2006/relationships/slide" Target="slide361.xml"/></Relationships>
</file>

<file path=ppt/slides/_rels/slide315.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361.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13.xml"/><Relationship Id="rId5" Type="http://schemas.openxmlformats.org/officeDocument/2006/relationships/image" Target="../media/image103.jpeg"/><Relationship Id="rId4" Type="http://schemas.openxmlformats.org/officeDocument/2006/relationships/image" Target="../media/image106.png"/></Relationships>
</file>

<file path=ppt/slides/_rels/slide316.xml.rels><?xml version="1.0" encoding="UTF-8" standalone="yes"?>
<Relationships xmlns="http://schemas.openxmlformats.org/package/2006/relationships"><Relationship Id="rId3" Type="http://schemas.openxmlformats.org/officeDocument/2006/relationships/slide" Target="slide313.xml"/><Relationship Id="rId2" Type="http://schemas.openxmlformats.org/officeDocument/2006/relationships/image" Target="../media/image437.png"/><Relationship Id="rId1" Type="http://schemas.openxmlformats.org/officeDocument/2006/relationships/slideLayout" Target="../slideLayouts/slideLayout2.xml"/><Relationship Id="rId6" Type="http://schemas.openxmlformats.org/officeDocument/2006/relationships/image" Target="../media/image439.png"/><Relationship Id="rId5" Type="http://schemas.openxmlformats.org/officeDocument/2006/relationships/image" Target="../media/image438.png"/><Relationship Id="rId4" Type="http://schemas.openxmlformats.org/officeDocument/2006/relationships/slide" Target="slide361.xml"/></Relationships>
</file>

<file path=ppt/slides/_rels/slide317.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313.xml"/><Relationship Id="rId1" Type="http://schemas.openxmlformats.org/officeDocument/2006/relationships/slideLayout" Target="../slideLayouts/slideLayout2.xml"/><Relationship Id="rId6" Type="http://schemas.openxmlformats.org/officeDocument/2006/relationships/image" Target="../media/image442.png"/><Relationship Id="rId5" Type="http://schemas.openxmlformats.org/officeDocument/2006/relationships/image" Target="../media/image441.png"/><Relationship Id="rId4" Type="http://schemas.openxmlformats.org/officeDocument/2006/relationships/image" Target="../media/image440.png"/></Relationships>
</file>

<file path=ppt/slides/_rels/slide318.xml.rels><?xml version="1.0" encoding="UTF-8" standalone="yes"?>
<Relationships xmlns="http://schemas.openxmlformats.org/package/2006/relationships"><Relationship Id="rId3" Type="http://schemas.openxmlformats.org/officeDocument/2006/relationships/slide" Target="slide361.xml"/><Relationship Id="rId7" Type="http://schemas.openxmlformats.org/officeDocument/2006/relationships/image" Target="../media/image446.png"/><Relationship Id="rId2" Type="http://schemas.openxmlformats.org/officeDocument/2006/relationships/slide" Target="slide313.xml"/><Relationship Id="rId1" Type="http://schemas.openxmlformats.org/officeDocument/2006/relationships/slideLayout" Target="../slideLayouts/slideLayout2.xml"/><Relationship Id="rId6" Type="http://schemas.openxmlformats.org/officeDocument/2006/relationships/image" Target="../media/image445.png"/><Relationship Id="rId5" Type="http://schemas.openxmlformats.org/officeDocument/2006/relationships/image" Target="../media/image444.png"/><Relationship Id="rId4" Type="http://schemas.openxmlformats.org/officeDocument/2006/relationships/image" Target="../media/image443.png"/></Relationships>
</file>

<file path=ppt/slides/_rels/slide319.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301.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slide" Target="slide313.xml"/><Relationship Id="rId4" Type="http://schemas.openxmlformats.org/officeDocument/2006/relationships/image" Target="../media/image106.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361.xml"/><Relationship Id="rId5" Type="http://schemas.openxmlformats.org/officeDocument/2006/relationships/image" Target="../media/image62.png"/><Relationship Id="rId10" Type="http://schemas.openxmlformats.org/officeDocument/2006/relationships/slide" Target="slide25.xml"/><Relationship Id="rId4" Type="http://schemas.openxmlformats.org/officeDocument/2006/relationships/image" Target="../media/image61.png"/><Relationship Id="rId9" Type="http://schemas.openxmlformats.org/officeDocument/2006/relationships/image" Target="../media/image66.png"/></Relationships>
</file>

<file path=ppt/slides/_rels/slide320.xml.rels><?xml version="1.0" encoding="UTF-8" standalone="yes"?>
<Relationships xmlns="http://schemas.openxmlformats.org/package/2006/relationships"><Relationship Id="rId3" Type="http://schemas.openxmlformats.org/officeDocument/2006/relationships/slide" Target="slide361.xml"/><Relationship Id="rId7" Type="http://schemas.openxmlformats.org/officeDocument/2006/relationships/image" Target="../media/image450.png"/><Relationship Id="rId2" Type="http://schemas.openxmlformats.org/officeDocument/2006/relationships/slide" Target="slide313.xml"/><Relationship Id="rId1" Type="http://schemas.openxmlformats.org/officeDocument/2006/relationships/slideLayout" Target="../slideLayouts/slideLayout2.xml"/><Relationship Id="rId6" Type="http://schemas.openxmlformats.org/officeDocument/2006/relationships/image" Target="../media/image449.png"/><Relationship Id="rId5" Type="http://schemas.openxmlformats.org/officeDocument/2006/relationships/image" Target="../media/image448.png"/><Relationship Id="rId4" Type="http://schemas.openxmlformats.org/officeDocument/2006/relationships/image" Target="../media/image447.png"/></Relationships>
</file>

<file path=ppt/slides/_rels/slide321.xml.rels><?xml version="1.0" encoding="UTF-8" standalone="yes"?>
<Relationships xmlns="http://schemas.openxmlformats.org/package/2006/relationships"><Relationship Id="rId3" Type="http://schemas.openxmlformats.org/officeDocument/2006/relationships/slide" Target="slide361.xml"/><Relationship Id="rId7" Type="http://schemas.openxmlformats.org/officeDocument/2006/relationships/image" Target="../media/image454.png"/><Relationship Id="rId2" Type="http://schemas.openxmlformats.org/officeDocument/2006/relationships/slide" Target="slide313.xml"/><Relationship Id="rId1" Type="http://schemas.openxmlformats.org/officeDocument/2006/relationships/slideLayout" Target="../slideLayouts/slideLayout2.xml"/><Relationship Id="rId6" Type="http://schemas.openxmlformats.org/officeDocument/2006/relationships/image" Target="../media/image453.png"/><Relationship Id="rId5" Type="http://schemas.openxmlformats.org/officeDocument/2006/relationships/image" Target="../media/image452.png"/><Relationship Id="rId4" Type="http://schemas.openxmlformats.org/officeDocument/2006/relationships/image" Target="../media/image451.png"/></Relationships>
</file>

<file path=ppt/slides/_rels/slide322.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361.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13.xml"/><Relationship Id="rId5" Type="http://schemas.openxmlformats.org/officeDocument/2006/relationships/image" Target="../media/image103.jpeg"/><Relationship Id="rId4" Type="http://schemas.openxmlformats.org/officeDocument/2006/relationships/image" Target="../media/image106.png"/></Relationships>
</file>

<file path=ppt/slides/_rels/slide323.xml.rels><?xml version="1.0" encoding="UTF-8" standalone="yes"?>
<Relationships xmlns="http://schemas.openxmlformats.org/package/2006/relationships"><Relationship Id="rId3" Type="http://schemas.openxmlformats.org/officeDocument/2006/relationships/slide" Target="slide361.xml"/><Relationship Id="rId7" Type="http://schemas.openxmlformats.org/officeDocument/2006/relationships/image" Target="../media/image458.bmp"/><Relationship Id="rId2" Type="http://schemas.openxmlformats.org/officeDocument/2006/relationships/slide" Target="slide313.xml"/><Relationship Id="rId1" Type="http://schemas.openxmlformats.org/officeDocument/2006/relationships/slideLayout" Target="../slideLayouts/slideLayout2.xml"/><Relationship Id="rId6" Type="http://schemas.openxmlformats.org/officeDocument/2006/relationships/image" Target="../media/image457.bmp"/><Relationship Id="rId5" Type="http://schemas.openxmlformats.org/officeDocument/2006/relationships/image" Target="../media/image456.bmp"/><Relationship Id="rId4" Type="http://schemas.openxmlformats.org/officeDocument/2006/relationships/image" Target="../media/image455.bmp"/></Relationships>
</file>

<file path=ppt/slides/_rels/slide324.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313.xml"/><Relationship Id="rId1" Type="http://schemas.openxmlformats.org/officeDocument/2006/relationships/slideLayout" Target="../slideLayouts/slideLayout2.xml"/><Relationship Id="rId5" Type="http://schemas.openxmlformats.org/officeDocument/2006/relationships/image" Target="../media/image460.bmp"/><Relationship Id="rId4" Type="http://schemas.openxmlformats.org/officeDocument/2006/relationships/image" Target="../media/image459.bmp"/></Relationships>
</file>

<file path=ppt/slides/_rels/slide325.xml.rels><?xml version="1.0" encoding="UTF-8" standalone="yes"?>
<Relationships xmlns="http://schemas.openxmlformats.org/package/2006/relationships"><Relationship Id="rId3" Type="http://schemas.openxmlformats.org/officeDocument/2006/relationships/slide" Target="slide361.xml"/><Relationship Id="rId7" Type="http://schemas.openxmlformats.org/officeDocument/2006/relationships/image" Target="../media/image463.bmp"/><Relationship Id="rId2" Type="http://schemas.openxmlformats.org/officeDocument/2006/relationships/slide" Target="slide313.xml"/><Relationship Id="rId1" Type="http://schemas.openxmlformats.org/officeDocument/2006/relationships/slideLayout" Target="../slideLayouts/slideLayout2.xml"/><Relationship Id="rId6" Type="http://schemas.openxmlformats.org/officeDocument/2006/relationships/image" Target="../media/image462.bmp"/><Relationship Id="rId5" Type="http://schemas.openxmlformats.org/officeDocument/2006/relationships/image" Target="../media/image461.bmp"/><Relationship Id="rId4" Type="http://schemas.openxmlformats.org/officeDocument/2006/relationships/image" Target="../media/image443.png"/></Relationships>
</file>

<file path=ppt/slides/_rels/slide326.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313.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301.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slide" Target="slide313.xml"/><Relationship Id="rId4" Type="http://schemas.openxmlformats.org/officeDocument/2006/relationships/image" Target="../media/image106.png"/></Relationships>
</file>

<file path=ppt/slides/_rels/slide328.xml.rels><?xml version="1.0" encoding="UTF-8" standalone="yes"?>
<Relationships xmlns="http://schemas.openxmlformats.org/package/2006/relationships"><Relationship Id="rId3" Type="http://schemas.openxmlformats.org/officeDocument/2006/relationships/slide" Target="slide361.xml"/><Relationship Id="rId7" Type="http://schemas.openxmlformats.org/officeDocument/2006/relationships/image" Target="../media/image467.jpeg"/><Relationship Id="rId2" Type="http://schemas.openxmlformats.org/officeDocument/2006/relationships/slide" Target="slide313.xml"/><Relationship Id="rId1" Type="http://schemas.openxmlformats.org/officeDocument/2006/relationships/slideLayout" Target="../slideLayouts/slideLayout2.xml"/><Relationship Id="rId6" Type="http://schemas.openxmlformats.org/officeDocument/2006/relationships/image" Target="../media/image466.bmp"/><Relationship Id="rId5" Type="http://schemas.openxmlformats.org/officeDocument/2006/relationships/image" Target="../media/image465.jpeg"/><Relationship Id="rId4" Type="http://schemas.openxmlformats.org/officeDocument/2006/relationships/image" Target="../media/image464.bmp"/></Relationships>
</file>

<file path=ppt/slides/_rels/slide329.xml.rels><?xml version="1.0" encoding="UTF-8" standalone="yes"?>
<Relationships xmlns="http://schemas.openxmlformats.org/package/2006/relationships"><Relationship Id="rId3" Type="http://schemas.openxmlformats.org/officeDocument/2006/relationships/slide" Target="slide361.xml"/><Relationship Id="rId7" Type="http://schemas.openxmlformats.org/officeDocument/2006/relationships/image" Target="../media/image471.bmp"/><Relationship Id="rId2" Type="http://schemas.openxmlformats.org/officeDocument/2006/relationships/slide" Target="slide313.xml"/><Relationship Id="rId1" Type="http://schemas.openxmlformats.org/officeDocument/2006/relationships/slideLayout" Target="../slideLayouts/slideLayout2.xml"/><Relationship Id="rId6" Type="http://schemas.openxmlformats.org/officeDocument/2006/relationships/image" Target="../media/image470.jpeg"/><Relationship Id="rId5" Type="http://schemas.openxmlformats.org/officeDocument/2006/relationships/image" Target="../media/image469.bmp"/><Relationship Id="rId4" Type="http://schemas.openxmlformats.org/officeDocument/2006/relationships/image" Target="../media/image468.bmp"/></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slide" Target="slide25.xml"/><Relationship Id="rId4" Type="http://schemas.openxmlformats.org/officeDocument/2006/relationships/image" Target="../media/image69.png"/></Relationships>
</file>

<file path=ppt/slides/_rels/slide330.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361.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13.xml"/><Relationship Id="rId5" Type="http://schemas.openxmlformats.org/officeDocument/2006/relationships/image" Target="../media/image103.jpeg"/><Relationship Id="rId4" Type="http://schemas.openxmlformats.org/officeDocument/2006/relationships/image" Target="../media/image106.png"/></Relationships>
</file>

<file path=ppt/slides/_rels/slide331.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313.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313.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313.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313.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1.xml"/><Relationship Id="rId2" Type="http://schemas.openxmlformats.org/officeDocument/2006/relationships/slide" Target="slide276.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36.xml.rels><?xml version="1.0" encoding="UTF-8" standalone="yes"?>
<Relationships xmlns="http://schemas.openxmlformats.org/package/2006/relationships"><Relationship Id="rId3" Type="http://schemas.openxmlformats.org/officeDocument/2006/relationships/slide" Target="slide276.xml"/><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slide" Target="slide361.xml"/></Relationships>
</file>

<file path=ppt/slides/_rels/slide337.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276.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226.xml"/><Relationship Id="rId1" Type="http://schemas.openxmlformats.org/officeDocument/2006/relationships/slideLayout" Target="../slideLayouts/slideLayout2.xml"/><Relationship Id="rId4" Type="http://schemas.openxmlformats.org/officeDocument/2006/relationships/slide" Target="slide341.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361.xml"/></Relationships>
</file>

<file path=ppt/slides/_rels/slide340.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339.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1.xml"/><Relationship Id="rId2" Type="http://schemas.openxmlformats.org/officeDocument/2006/relationships/slide" Target="slide339.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42.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339.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1.xml"/><Relationship Id="rId2" Type="http://schemas.openxmlformats.org/officeDocument/2006/relationships/slide" Target="slide339.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44.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339.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1.xml"/><Relationship Id="rId2" Type="http://schemas.openxmlformats.org/officeDocument/2006/relationships/slide" Target="slide339.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46.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339.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1.xml"/><Relationship Id="rId2" Type="http://schemas.openxmlformats.org/officeDocument/2006/relationships/slide" Target="slide339.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48.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339.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1.xml"/><Relationship Id="rId2" Type="http://schemas.openxmlformats.org/officeDocument/2006/relationships/slide" Target="slide339.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361.xml"/></Relationships>
</file>

<file path=ppt/slides/_rels/slide350.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339.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1.xml"/><Relationship Id="rId2" Type="http://schemas.openxmlformats.org/officeDocument/2006/relationships/slide" Target="slide339.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52.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339.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1.xml"/><Relationship Id="rId2" Type="http://schemas.openxmlformats.org/officeDocument/2006/relationships/slide" Target="slide339.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54.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339.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1.xml"/><Relationship Id="rId2" Type="http://schemas.openxmlformats.org/officeDocument/2006/relationships/slide" Target="slide339.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56.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339.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226.xml"/><Relationship Id="rId1" Type="http://schemas.openxmlformats.org/officeDocument/2006/relationships/slideLayout" Target="../slideLayouts/slideLayout2.xml"/><Relationship Id="rId4" Type="http://schemas.openxmlformats.org/officeDocument/2006/relationships/slide" Target="slide358.xml"/></Relationships>
</file>

<file path=ppt/slides/_rels/slide358.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1.xml"/><Relationship Id="rId2" Type="http://schemas.openxmlformats.org/officeDocument/2006/relationships/slide" Target="slide357.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59.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35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slide" Target="slide361.xml"/></Relationships>
</file>

<file path=ppt/slides/_rels/slide360.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8" Type="http://schemas.openxmlformats.org/officeDocument/2006/relationships/slide" Target="slide361.xml"/><Relationship Id="rId3" Type="http://schemas.openxmlformats.org/officeDocument/2006/relationships/slide" Target="slide20.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13.xml"/><Relationship Id="rId5" Type="http://schemas.openxmlformats.org/officeDocument/2006/relationships/slide" Target="slide297.xml"/><Relationship Id="rId4" Type="http://schemas.openxmlformats.org/officeDocument/2006/relationships/slide" Target="slide228.xml"/><Relationship Id="rId9" Type="http://schemas.openxmlformats.org/officeDocument/2006/relationships/slide" Target="slide45.xml"/></Relationships>
</file>

<file path=ppt/slides/_rels/slide362.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363.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361.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364.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472.jpeg"/><Relationship Id="rId5" Type="http://schemas.openxmlformats.org/officeDocument/2006/relationships/slide" Target="slide361.xml"/><Relationship Id="rId4" Type="http://schemas.openxmlformats.org/officeDocument/2006/relationships/hyperlink" Target="http://www.kocw.net/home/search/kemView.do?kemId=978503" TargetMode="External"/></Relationships>
</file>

<file path=ppt/slides/_rels/slide365.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image" Target="../media/image47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8.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slide" Target="slide361.xml"/></Relationships>
</file>

<file path=ppt/slides/_rels/slide3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 Target="slide25.xml"/><Relationship Id="rId7" Type="http://schemas.openxmlformats.org/officeDocument/2006/relationships/image" Target="../media/image82.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slide" Target="slide361.xml"/><Relationship Id="rId9"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61.xml"/></Relationships>
</file>

<file path=ppt/slides/_rels/slide40.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slide" Target="slide361.xml"/><Relationship Id="rId7" Type="http://schemas.openxmlformats.org/officeDocument/2006/relationships/image" Target="../media/image92.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slide" Target="slide146.xml"/><Relationship Id="rId13" Type="http://schemas.openxmlformats.org/officeDocument/2006/relationships/slide" Target="slide194.xml"/><Relationship Id="rId3" Type="http://schemas.openxmlformats.org/officeDocument/2006/relationships/slide" Target="slide210.xml"/><Relationship Id="rId7" Type="http://schemas.openxmlformats.org/officeDocument/2006/relationships/slide" Target="slide130.xml"/><Relationship Id="rId12" Type="http://schemas.openxmlformats.org/officeDocument/2006/relationships/slide" Target="slide172.xml"/><Relationship Id="rId17" Type="http://schemas.openxmlformats.org/officeDocument/2006/relationships/slide" Target="slide361.xml"/><Relationship Id="rId2" Type="http://schemas.openxmlformats.org/officeDocument/2006/relationships/slide" Target="slide47.xml"/><Relationship Id="rId16"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98.xml"/><Relationship Id="rId11" Type="http://schemas.openxmlformats.org/officeDocument/2006/relationships/slide" Target="slide151.xml"/><Relationship Id="rId5" Type="http://schemas.openxmlformats.org/officeDocument/2006/relationships/slide" Target="slide78.xml"/><Relationship Id="rId15" Type="http://schemas.openxmlformats.org/officeDocument/2006/relationships/slide" Target="slide205.xml"/><Relationship Id="rId10" Type="http://schemas.openxmlformats.org/officeDocument/2006/relationships/slide" Target="slide215.xml"/><Relationship Id="rId4" Type="http://schemas.openxmlformats.org/officeDocument/2006/relationships/slide" Target="slide54.xml"/><Relationship Id="rId9" Type="http://schemas.openxmlformats.org/officeDocument/2006/relationships/slide" Target="slide149.xml"/><Relationship Id="rId14" Type="http://schemas.openxmlformats.org/officeDocument/2006/relationships/slide" Target="slide201.xml"/></Relationships>
</file>

<file path=ppt/slides/_rels/slide46.xml.rels><?xml version="1.0" encoding="UTF-8" standalone="yes"?>
<Relationships xmlns="http://schemas.openxmlformats.org/package/2006/relationships"><Relationship Id="rId8" Type="http://schemas.openxmlformats.org/officeDocument/2006/relationships/slide" Target="slide172.xml"/><Relationship Id="rId3" Type="http://schemas.openxmlformats.org/officeDocument/2006/relationships/slide" Target="slide54.xml"/><Relationship Id="rId7" Type="http://schemas.openxmlformats.org/officeDocument/2006/relationships/slide" Target="slide151.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slide" Target="slide130.xml"/><Relationship Id="rId5" Type="http://schemas.openxmlformats.org/officeDocument/2006/relationships/slide" Target="slide98.xml"/><Relationship Id="rId10" Type="http://schemas.openxmlformats.org/officeDocument/2006/relationships/slide" Target="slide361.xml"/><Relationship Id="rId4" Type="http://schemas.openxmlformats.org/officeDocument/2006/relationships/slide" Target="slide78.xml"/><Relationship Id="rId9" Type="http://schemas.openxmlformats.org/officeDocument/2006/relationships/slide" Target="slide2.xml"/></Relationships>
</file>

<file path=ppt/slides/_rels/slide47.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slide" Target="slide361.xml"/></Relationships>
</file>

<file path=ppt/slides/_rels/slide4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361.xml"/></Relationships>
</file>

<file path=ppt/slides/_rels/slide4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361.xml"/><Relationship Id="rId4" Type="http://schemas.openxmlformats.org/officeDocument/2006/relationships/image" Target="../media/image95.jpeg"/></Relationships>
</file>

<file path=ppt/slides/_rels/slide5.xml.rels><?xml version="1.0" encoding="UTF-8" standalone="yes"?>
<Relationships xmlns="http://schemas.openxmlformats.org/package/2006/relationships"><Relationship Id="rId8" Type="http://schemas.openxmlformats.org/officeDocument/2006/relationships/slide" Target="slide361.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slide" Target="slide361.xml"/></Relationships>
</file>

<file path=ppt/slides/_rels/slide51.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slide" Target="slide361.xml"/></Relationships>
</file>

<file path=ppt/slides/_rels/slide5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slide" Target="slide361.xml"/></Relationships>
</file>

<file path=ppt/slides/_rels/slide53.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slide" Target="slide361.xml"/><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8" Type="http://schemas.openxmlformats.org/officeDocument/2006/relationships/slide" Target="slide60.xml"/><Relationship Id="rId13" Type="http://schemas.openxmlformats.org/officeDocument/2006/relationships/slide" Target="slide65.xml"/><Relationship Id="rId18" Type="http://schemas.openxmlformats.org/officeDocument/2006/relationships/slide" Target="slide70.xml"/><Relationship Id="rId3" Type="http://schemas.openxmlformats.org/officeDocument/2006/relationships/slide" Target="slide56.xml"/><Relationship Id="rId21" Type="http://schemas.openxmlformats.org/officeDocument/2006/relationships/slide" Target="slide45.xml"/><Relationship Id="rId7" Type="http://schemas.openxmlformats.org/officeDocument/2006/relationships/slide" Target="slide74.xml"/><Relationship Id="rId12" Type="http://schemas.openxmlformats.org/officeDocument/2006/relationships/slide" Target="slide64.xml"/><Relationship Id="rId17" Type="http://schemas.openxmlformats.org/officeDocument/2006/relationships/slide" Target="slide69.xml"/><Relationship Id="rId2" Type="http://schemas.openxmlformats.org/officeDocument/2006/relationships/slide" Target="slide55.xml"/><Relationship Id="rId16" Type="http://schemas.openxmlformats.org/officeDocument/2006/relationships/slide" Target="slide68.xml"/><Relationship Id="rId20" Type="http://schemas.openxmlformats.org/officeDocument/2006/relationships/slide" Target="slide72.xml"/><Relationship Id="rId1" Type="http://schemas.openxmlformats.org/officeDocument/2006/relationships/slideLayout" Target="../slideLayouts/slideLayout2.xml"/><Relationship Id="rId6" Type="http://schemas.openxmlformats.org/officeDocument/2006/relationships/slide" Target="slide59.xml"/><Relationship Id="rId11" Type="http://schemas.openxmlformats.org/officeDocument/2006/relationships/slide" Target="slide63.xml"/><Relationship Id="rId5" Type="http://schemas.openxmlformats.org/officeDocument/2006/relationships/slide" Target="slide58.xml"/><Relationship Id="rId15" Type="http://schemas.openxmlformats.org/officeDocument/2006/relationships/slide" Target="slide67.xml"/><Relationship Id="rId10" Type="http://schemas.openxmlformats.org/officeDocument/2006/relationships/slide" Target="slide62.xml"/><Relationship Id="rId19" Type="http://schemas.openxmlformats.org/officeDocument/2006/relationships/slide" Target="slide71.xml"/><Relationship Id="rId4" Type="http://schemas.openxmlformats.org/officeDocument/2006/relationships/slide" Target="slide57.xml"/><Relationship Id="rId9" Type="http://schemas.openxmlformats.org/officeDocument/2006/relationships/slide" Target="slide61.xml"/><Relationship Id="rId14" Type="http://schemas.openxmlformats.org/officeDocument/2006/relationships/slide" Target="slide66.xml"/><Relationship Id="rId22" Type="http://schemas.openxmlformats.org/officeDocument/2006/relationships/slide" Target="slide361.xml"/></Relationships>
</file>

<file path=ppt/slides/_rels/slide55.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61.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slide" Target="slide361.xml"/></Relationships>
</file>

<file path=ppt/slides/_rels/slide66.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61.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slide" Target="slide92.xml"/><Relationship Id="rId3" Type="http://schemas.openxmlformats.org/officeDocument/2006/relationships/slide" Target="slide82.xml"/><Relationship Id="rId7" Type="http://schemas.openxmlformats.org/officeDocument/2006/relationships/slide" Target="slide91.xml"/><Relationship Id="rId12" Type="http://schemas.openxmlformats.org/officeDocument/2006/relationships/slide" Target="slide361.xml"/><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slide" Target="slide88.xml"/><Relationship Id="rId11" Type="http://schemas.openxmlformats.org/officeDocument/2006/relationships/slide" Target="slide45.xml"/><Relationship Id="rId5" Type="http://schemas.openxmlformats.org/officeDocument/2006/relationships/slide" Target="slide54.xml"/><Relationship Id="rId10" Type="http://schemas.openxmlformats.org/officeDocument/2006/relationships/slide" Target="slide96.xml"/><Relationship Id="rId4" Type="http://schemas.openxmlformats.org/officeDocument/2006/relationships/slide" Target="slide83.xml"/><Relationship Id="rId9" Type="http://schemas.openxmlformats.org/officeDocument/2006/relationships/slide" Target="slide95.xml"/></Relationships>
</file>

<file path=ppt/slides/_rels/slide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78.xml"/><Relationship Id="rId1" Type="http://schemas.openxmlformats.org/officeDocument/2006/relationships/slideLayout" Target="../slideLayouts/slideLayout2.xml"/><Relationship Id="rId4" Type="http://schemas.openxmlformats.org/officeDocument/2006/relationships/slide" Target="slide36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361.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361.xml"/></Relationships>
</file>

<file path=ppt/slides/_rels/slide82.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361.xml"/></Relationships>
</file>

<file path=ppt/slides/_rels/slide84.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78.xml"/><Relationship Id="rId2" Type="http://schemas.openxmlformats.org/officeDocument/2006/relationships/image" Target="../media/image103.jpeg"/><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image" Target="../media/image106.png"/><Relationship Id="rId4" Type="http://schemas.openxmlformats.org/officeDocument/2006/relationships/image" Target="../media/image105.png"/></Relationships>
</file>

<file path=ppt/slides/_rels/slide87.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361.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61.xml"/></Relationships>
</file>

<file path=ppt/slides/_rels/slide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8.jpeg"/><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361.xml"/></Relationships>
</file>

<file path=ppt/slides/_rels/slide91.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slide" Target="slide78.xml"/></Relationships>
</file>

<file path=ppt/slides/_rels/slide92.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slide" Target="slide78.xml"/></Relationships>
</file>

<file path=ppt/slides/_rels/slide93.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61.xml"/><Relationship Id="rId1" Type="http://schemas.openxmlformats.org/officeDocument/2006/relationships/slideLayout" Target="../slideLayouts/slideLayout2.xml"/><Relationship Id="rId5" Type="http://schemas.openxmlformats.org/officeDocument/2006/relationships/image" Target="../media/image112.gif"/><Relationship Id="rId4" Type="http://schemas.openxmlformats.org/officeDocument/2006/relationships/image" Target="../media/image111.jpeg"/></Relationships>
</file>

<file path=ppt/slides/_rels/slide94.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61.xml"/><Relationship Id="rId1" Type="http://schemas.openxmlformats.org/officeDocument/2006/relationships/slideLayout" Target="../slideLayouts/slideLayout2.xml"/><Relationship Id="rId5" Type="http://schemas.openxmlformats.org/officeDocument/2006/relationships/slide" Target="slide230.xml"/><Relationship Id="rId4" Type="http://schemas.openxmlformats.org/officeDocument/2006/relationships/image" Target="../media/image113.png"/></Relationships>
</file>

<file path=ppt/slides/_rels/slide95.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 Target="slide113.xml"/><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slide" Target="slide361.xml"/><Relationship Id="rId5" Type="http://schemas.openxmlformats.org/officeDocument/2006/relationships/slide" Target="slide45.xml"/><Relationship Id="rId4" Type="http://schemas.openxmlformats.org/officeDocument/2006/relationships/slide" Target="slide122.xml"/></Relationships>
</file>

<file path=ppt/slides/_rels/slide99.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4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err="1"/>
              <a:t>ㅇ</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289520181"/>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3"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2832212"/>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6969363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0F57C1CE-F939-4200-8192-36BE8C5E3EE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854741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정보보호 기말과제</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BA33D6A5-246F-48C0-AF99-4D83407A6DD8}"/>
              </a:ext>
            </a:extLst>
          </p:cNvPr>
          <p:cNvPicPr>
            <a:picLocks noChangeAspect="1"/>
          </p:cNvPicPr>
          <p:nvPr/>
        </p:nvPicPr>
        <p:blipFill>
          <a:blip r:embed="rId4"/>
          <a:stretch>
            <a:fillRect/>
          </a:stretch>
        </p:blipFill>
        <p:spPr>
          <a:xfrm>
            <a:off x="436449" y="1921912"/>
            <a:ext cx="5282973" cy="4338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그림 5">
            <a:extLst>
              <a:ext uri="{FF2B5EF4-FFF2-40B4-BE49-F238E27FC236}">
                <a16:creationId xmlns:a16="http://schemas.microsoft.com/office/drawing/2014/main" id="{CCF02617-3C75-4512-AEB7-A119DEEC08B7}"/>
              </a:ext>
            </a:extLst>
          </p:cNvPr>
          <p:cNvPicPr>
            <a:picLocks noChangeAspect="1"/>
          </p:cNvPicPr>
          <p:nvPr/>
        </p:nvPicPr>
        <p:blipFill>
          <a:blip r:embed="rId5"/>
          <a:stretch>
            <a:fillRect/>
          </a:stretch>
        </p:blipFill>
        <p:spPr>
          <a:xfrm>
            <a:off x="6073307" y="1690688"/>
            <a:ext cx="5424728" cy="5074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682304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보안이란</a:t>
            </a:r>
            <a:r>
              <a:rPr lang="en-US" altLang="ko-KR" sz="4400" kern="0" spc="0" dirty="0">
                <a:solidFill>
                  <a:srgbClr val="000000"/>
                </a:solidFill>
                <a:effectLst/>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a:t>
            </a:r>
            <a:r>
              <a:rPr lang="en-US" altLang="ko-KR" sz="2400" b="1" dirty="0">
                <a:solidFill>
                  <a:srgbClr val="7030A0"/>
                </a:solidFill>
              </a:rPr>
              <a:t>?</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권한 없는 </a:t>
            </a:r>
            <a:r>
              <a:rPr lang="en-US" altLang="ko-KR" b="1" dirty="0">
                <a:solidFill>
                  <a:srgbClr val="7030A0"/>
                </a:solidFill>
              </a:rPr>
              <a:t>(</a:t>
            </a:r>
            <a:r>
              <a:rPr lang="ko-KR" altLang="en-US" b="1" dirty="0">
                <a:solidFill>
                  <a:srgbClr val="7030A0"/>
                </a:solidFill>
              </a:rPr>
              <a:t>허가 받지 않은</a:t>
            </a:r>
            <a:r>
              <a:rPr lang="en-US" altLang="ko-KR" b="1" dirty="0">
                <a:solidFill>
                  <a:srgbClr val="7030A0"/>
                </a:solidFill>
              </a:rPr>
              <a:t>) </a:t>
            </a:r>
            <a:r>
              <a:rPr lang="ko-KR" altLang="en-US" b="1" dirty="0">
                <a:solidFill>
                  <a:srgbClr val="7030A0"/>
                </a:solidFill>
              </a:rPr>
              <a:t>사용자에 의한 </a:t>
            </a:r>
            <a:endParaRPr lang="en-US" altLang="ko-KR" b="1" dirty="0">
              <a:solidFill>
                <a:srgbClr val="7030A0"/>
              </a:solidFill>
            </a:endParaRPr>
          </a:p>
          <a:p>
            <a:pPr algn="ctr">
              <a:lnSpc>
                <a:spcPct val="150000"/>
              </a:lnSpc>
            </a:pPr>
            <a:r>
              <a:rPr lang="ko-KR" altLang="en-US" b="1" dirty="0">
                <a:solidFill>
                  <a:srgbClr val="7030A0"/>
                </a:solidFill>
              </a:rPr>
              <a:t>파일</a:t>
            </a:r>
            <a:r>
              <a:rPr lang="en-US" altLang="ko-KR" b="1" dirty="0">
                <a:solidFill>
                  <a:srgbClr val="7030A0"/>
                </a:solidFill>
              </a:rPr>
              <a:t>, </a:t>
            </a:r>
            <a:r>
              <a:rPr lang="ko-KR" altLang="en-US" b="1" dirty="0">
                <a:solidFill>
                  <a:srgbClr val="7030A0"/>
                </a:solidFill>
              </a:rPr>
              <a:t>폴더 및 장치 등의 사용을 제한하여 </a:t>
            </a:r>
            <a:endParaRPr lang="en-US" altLang="ko-KR" b="1" dirty="0">
              <a:solidFill>
                <a:srgbClr val="7030A0"/>
              </a:solidFill>
            </a:endParaRPr>
          </a:p>
          <a:p>
            <a:pPr algn="ctr">
              <a:lnSpc>
                <a:spcPct val="150000"/>
              </a:lnSpc>
            </a:pPr>
            <a:r>
              <a:rPr lang="ko-KR" altLang="en-US" b="1" dirty="0">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보안의 요소</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보안의 요소</a:t>
            </a:r>
            <a:endParaRPr lang="en-US" altLang="ko-KR" sz="2400" b="1" dirty="0">
              <a:solidFill>
                <a:srgbClr val="7030A0"/>
              </a:solidFill>
            </a:endParaRPr>
          </a:p>
          <a:p>
            <a:pPr algn="ctr">
              <a:lnSpc>
                <a:spcPct val="150000"/>
              </a:lnSpc>
            </a:pP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계정과 패스워드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세션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접근제어</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권한관리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로그관리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계정과 패스워드 관리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계정과 패스워드 관리</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적절한 권한을 가진 사용자를 식별하기 위한</a:t>
            </a:r>
            <a:endParaRPr lang="en-US" altLang="ko-KR" b="1" dirty="0">
              <a:solidFill>
                <a:srgbClr val="7030A0"/>
              </a:solidFill>
            </a:endParaRPr>
          </a:p>
          <a:p>
            <a:pPr algn="ctr">
              <a:lnSpc>
                <a:spcPct val="150000"/>
              </a:lnSpc>
            </a:pPr>
            <a:r>
              <a:rPr lang="ko-KR" altLang="en-US" b="1" dirty="0">
                <a:solidFill>
                  <a:srgbClr val="7030A0"/>
                </a:solidFill>
              </a:rPr>
              <a:t>가장 기본적인 인증 수단</a:t>
            </a:r>
            <a:endParaRPr lang="en-US" altLang="ko-KR" b="1" dirty="0">
              <a:solidFill>
                <a:srgbClr val="7030A0"/>
              </a:solidFill>
            </a:endParaRP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신분증 </a:t>
            </a:r>
            <a:r>
              <a:rPr lang="en-US" altLang="ko-KR" b="1" dirty="0">
                <a:solidFill>
                  <a:srgbClr val="7030A0"/>
                </a:solidFill>
              </a:rPr>
              <a:t>or</a:t>
            </a:r>
            <a:r>
              <a:rPr lang="ko-KR" altLang="en-US" b="1" dirty="0">
                <a:solidFill>
                  <a:srgbClr val="7030A0"/>
                </a:solidFill>
              </a:rPr>
              <a:t> 공문서 같은 역할을 한다</a:t>
            </a:r>
            <a:r>
              <a:rPr lang="en-US" altLang="ko-KR" b="1" dirty="0">
                <a:solidFill>
                  <a:srgbClr val="7030A0"/>
                </a:solidFill>
              </a:rPr>
              <a:t>.</a:t>
            </a:r>
            <a:endParaRPr lang="ko-KR" altLang="en-US" b="1" dirty="0">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273746377"/>
              </p:ext>
            </p:extLst>
          </p:nvPr>
        </p:nvGraphicFramePr>
        <p:xfrm>
          <a:off x="1737342" y="1822744"/>
          <a:ext cx="8520894" cy="4087552"/>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4095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/var/log/secure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 telnet, </a:t>
                      </a:r>
                      <a:r>
                        <a:rPr lang="en-US" altLang="ko-KR" sz="1000" kern="0" spc="0" dirty="0" err="1">
                          <a:solidFill>
                            <a:srgbClr val="000000"/>
                          </a:solidFill>
                          <a:effectLst/>
                          <a:latin typeface="함초롬바탕" panose="02030604000101010101" pitchFamily="18" charset="-127"/>
                        </a:rPr>
                        <a:t>ssh</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접속에 대한 유저 로그인 인증 기록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dmesg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시스템에 의해 기록되는 로그</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/var/log/message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syslog</a:t>
                      </a:r>
                      <a:r>
                        <a:rPr lang="ko-KR" altLang="en-US" sz="1000" kern="0" spc="0" dirty="0">
                          <a:solidFill>
                            <a:srgbClr val="000000"/>
                          </a:solidFill>
                          <a:effectLst/>
                          <a:latin typeface="함초롬바탕" panose="02030604000101010101" pitchFamily="18" charset="-127"/>
                        </a:rPr>
                        <a:t>에 의한 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설정</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장치 정보의 전체적인 로그를 기록합니다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815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/var/run/</a:t>
                      </a:r>
                      <a:r>
                        <a:rPr lang="en-US" altLang="ko-KR" sz="1000" kern="0" spc="0" dirty="0" err="1">
                          <a:solidFill>
                            <a:srgbClr val="000000"/>
                          </a:solidFill>
                          <a:effectLst/>
                          <a:latin typeface="함초롬바탕" panose="02030604000101010101" pitchFamily="18" charset="-127"/>
                        </a:rPr>
                        <a:t>utmp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lvl="0" indent="-171450" algn="l" defTabSz="914400" rtl="0" eaLnBrk="1" fontAlgn="base" latinLnBrk="0" hangingPunct="1">
                        <a:lnSpc>
                          <a:spcPct val="160000"/>
                        </a:lnSpc>
                        <a:spcBef>
                          <a:spcPts val="0"/>
                        </a:spcBef>
                        <a:spcAft>
                          <a:spcPts val="0"/>
                        </a:spcAft>
                        <a:buClrTx/>
                        <a:buSzTx/>
                        <a:buFontTx/>
                        <a:buChar char="-"/>
                        <a:tabLst/>
                        <a:defRPr/>
                      </a:pPr>
                      <a:r>
                        <a:rPr lang="ko-KR" altLang="en-US" sz="1000" kern="0" spc="0" dirty="0">
                          <a:solidFill>
                            <a:srgbClr val="000000"/>
                          </a:solidFill>
                          <a:effectLst/>
                          <a:latin typeface="함초롬바탕" panose="02030604000101010101" pitchFamily="18" charset="-127"/>
                        </a:rPr>
                        <a:t>현재 시스템에 로그인한 각 사용자의 상태를 저장하는 파일 바이너리 파일로 되어 있습니다</a:t>
                      </a:r>
                      <a:r>
                        <a:rPr lang="en-US" altLang="ko-KR" sz="1000" kern="0" spc="0" dirty="0">
                          <a:solidFill>
                            <a:srgbClr val="000000"/>
                          </a:solidFill>
                          <a:effectLst/>
                          <a:latin typeface="함초롬바탕" panose="020306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w,who,users,finger</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등으로 내용을 볼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15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wtmp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로그아웃</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시스템의 재부팅에 대한 정보가 담겨있습니다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a:solidFill>
                            <a:srgbClr val="000000"/>
                          </a:solidFill>
                          <a:effectLst/>
                          <a:latin typeface="함초롬바탕" panose="02030604000101010101" pitchFamily="18" charset="-127"/>
                        </a:rPr>
                        <a:t>last </a:t>
                      </a:r>
                      <a:r>
                        <a:rPr lang="ko-KR" altLang="en-US" sz="1000" kern="0" spc="0" dirty="0">
                          <a:solidFill>
                            <a:srgbClr val="000000"/>
                          </a:solidFill>
                          <a:effectLst/>
                          <a:latin typeface="함초롬바탕" panose="02030604000101010101" pitchFamily="18" charset="-127"/>
                        </a:rPr>
                        <a:t>명령어로 내용을 확인 할 수 있습니다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lastlog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계정사용자들이 마지막으로 로그인한 정보</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err="1">
                          <a:solidFill>
                            <a:srgbClr val="000000"/>
                          </a:solidFill>
                          <a:effectLst/>
                          <a:latin typeface="함초롬바탕" panose="02030604000101010101" pitchFamily="18" charset="-127"/>
                        </a:rPr>
                        <a:t>lastlog</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52949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/var/log/boot.log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서비스 </a:t>
                      </a:r>
                      <a:r>
                        <a:rPr lang="ko-KR" altLang="en-US" sz="1000" kern="0" spc="0" dirty="0" err="1">
                          <a:solidFill>
                            <a:srgbClr val="000000"/>
                          </a:solidFill>
                          <a:effectLst/>
                          <a:latin typeface="함초롬바탕" panose="02030604000101010101" pitchFamily="18" charset="-127"/>
                        </a:rPr>
                        <a:t>데몬들의</a:t>
                      </a:r>
                      <a:r>
                        <a:rPr lang="ko-KR" altLang="en-US" sz="1000" kern="0" spc="0" dirty="0">
                          <a:solidFill>
                            <a:srgbClr val="000000"/>
                          </a:solidFill>
                          <a:effectLst/>
                          <a:latin typeface="함초롬바탕" panose="02030604000101010101" pitchFamily="18" charset="-127"/>
                        </a:rPr>
                        <a:t> 실행 상태를 기록하는 로그이다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713605"/>
                  </a:ext>
                </a:extLst>
              </a:tr>
            </a:tbl>
          </a:graphicData>
        </a:graphic>
      </p:graphicFrame>
    </p:spTree>
    <p:extLst>
      <p:ext uri="{BB962C8B-B14F-4D97-AF65-F5344CB8AC3E}">
        <p14:creationId xmlns:p14="http://schemas.microsoft.com/office/powerpoint/2010/main" val="1430516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381118039"/>
              </p:ext>
            </p:extLst>
          </p:nvPr>
        </p:nvGraphicFramePr>
        <p:xfrm>
          <a:off x="1737342" y="1822745"/>
          <a:ext cx="8520894" cy="4487219"/>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334165">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97974">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cron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cron</a:t>
                      </a:r>
                      <a:r>
                        <a:rPr lang="ko-KR" altLang="en-US" sz="1000" kern="0" spc="0" dirty="0">
                          <a:solidFill>
                            <a:srgbClr val="000000"/>
                          </a:solidFill>
                          <a:effectLst/>
                          <a:latin typeface="함초롬바탕" panose="02030604000101010101" pitchFamily="18" charset="-127"/>
                        </a:rPr>
                        <a:t>에 예약한 작업이 정상적으로 실행되었는지에 관한 로그를 기록한 파일</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xferlog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a:solidFill>
                            <a:srgbClr val="000000"/>
                          </a:solidFill>
                          <a:effectLst/>
                          <a:latin typeface="함초롬바탕" panose="02030604000101010101" pitchFamily="18" charset="-127"/>
                        </a:rPr>
                        <a:t>FTP</a:t>
                      </a:r>
                      <a:r>
                        <a:rPr lang="ko-KR" altLang="en-US" sz="1000" kern="0" spc="0" dirty="0">
                          <a:solidFill>
                            <a:srgbClr val="000000"/>
                          </a:solidFill>
                          <a:effectLst/>
                          <a:latin typeface="함초롬바탕" panose="02030604000101010101" pitchFamily="18" charset="-127"/>
                        </a:rPr>
                        <a:t>서버의 데이터 전송에 관련된 로그 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파일의 송수신모드</a:t>
                      </a:r>
                      <a:r>
                        <a:rPr lang="en-US" altLang="ko-KR" sz="1000" kern="0" spc="0" dirty="0">
                          <a:solidFill>
                            <a:srgbClr val="000000"/>
                          </a:solidFill>
                          <a:effectLst/>
                          <a:latin typeface="함초롬바탕" panose="02030604000101010101" pitchFamily="18" charset="-127"/>
                        </a:rPr>
                        <a:t>(a:</a:t>
                      </a:r>
                      <a:r>
                        <a:rPr lang="ko-KR" altLang="en-US" sz="1000" kern="0" spc="0" dirty="0">
                          <a:solidFill>
                            <a:srgbClr val="000000"/>
                          </a:solidFill>
                          <a:effectLst/>
                          <a:latin typeface="함초롬바탕" panose="02030604000101010101" pitchFamily="18" charset="-127"/>
                        </a:rPr>
                        <a:t>아스키파일</a:t>
                      </a:r>
                      <a:r>
                        <a:rPr lang="en-US" altLang="ko-KR" sz="1000" kern="0" spc="0" dirty="0">
                          <a:solidFill>
                            <a:srgbClr val="000000"/>
                          </a:solidFill>
                          <a:effectLst/>
                          <a:latin typeface="함초롬바탕" panose="02030604000101010101" pitchFamily="18" charset="-127"/>
                        </a:rPr>
                        <a:t>, b:</a:t>
                      </a:r>
                      <a:r>
                        <a:rPr lang="ko-KR" altLang="en-US" sz="1000" kern="0" spc="0" dirty="0">
                          <a:solidFill>
                            <a:srgbClr val="000000"/>
                          </a:solidFill>
                          <a:effectLst/>
                          <a:latin typeface="함초롬바탕" panose="02030604000101010101" pitchFamily="18" charset="-127"/>
                        </a:rPr>
                        <a:t>바이너리파일</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특수행위 플래그</a:t>
                      </a:r>
                      <a:r>
                        <a:rPr lang="en-US" altLang="ko-KR" sz="1000" kern="0" spc="0" dirty="0">
                          <a:solidFill>
                            <a:srgbClr val="000000"/>
                          </a:solidFill>
                          <a:effectLst/>
                          <a:latin typeface="함초롬바탕" panose="02030604000101010101" pitchFamily="18" charset="-127"/>
                        </a:rPr>
                        <a:t>(C:</a:t>
                      </a:r>
                      <a:r>
                        <a:rPr lang="ko-KR" altLang="en-US" sz="1000" kern="0" spc="0" dirty="0">
                          <a:solidFill>
                            <a:srgbClr val="000000"/>
                          </a:solidFill>
                          <a:effectLst/>
                          <a:latin typeface="함초롬바탕" panose="02030604000101010101" pitchFamily="18" charset="-127"/>
                        </a:rPr>
                        <a:t>압축</a:t>
                      </a:r>
                      <a:r>
                        <a:rPr lang="en-US" altLang="ko-KR" sz="1000" kern="0" spc="0" dirty="0">
                          <a:solidFill>
                            <a:srgbClr val="000000"/>
                          </a:solidFill>
                          <a:effectLst/>
                          <a:latin typeface="함초롬바탕" panose="02030604000101010101" pitchFamily="18" charset="-127"/>
                        </a:rPr>
                        <a:t>, U:</a:t>
                      </a:r>
                      <a:r>
                        <a:rPr lang="ko-KR" altLang="en-US" sz="1000" kern="0" spc="0" dirty="0" err="1">
                          <a:solidFill>
                            <a:srgbClr val="000000"/>
                          </a:solidFill>
                          <a:effectLst/>
                          <a:latin typeface="함초롬바탕" panose="02030604000101010101" pitchFamily="18" charset="-127"/>
                        </a:rPr>
                        <a:t>비압축</a:t>
                      </a:r>
                      <a:r>
                        <a:rPr lang="en-US" altLang="ko-KR" sz="1000" kern="0" spc="0" dirty="0">
                          <a:solidFill>
                            <a:srgbClr val="000000"/>
                          </a:solidFill>
                          <a:effectLst/>
                          <a:latin typeface="함초롬바탕" panose="02030604000101010101" pitchFamily="18" charset="-127"/>
                        </a:rPr>
                        <a:t>, T:tar archive),</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전송방향</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o:out</a:t>
                      </a:r>
                      <a:r>
                        <a:rPr lang="en-US" altLang="ko-KR" sz="1000" kern="0" spc="0" dirty="0">
                          <a:solidFill>
                            <a:srgbClr val="000000"/>
                          </a:solidFill>
                          <a:effectLst/>
                          <a:latin typeface="함초롬바탕" panose="02030604000101010101" pitchFamily="18" charset="-127"/>
                        </a:rPr>
                        <a:t> going, i:ingoing), </a:t>
                      </a:r>
                      <a:r>
                        <a:rPr lang="ko-KR" altLang="en-US" sz="1000" kern="0" spc="0" dirty="0">
                          <a:solidFill>
                            <a:srgbClr val="000000"/>
                          </a:solidFill>
                          <a:effectLst/>
                          <a:latin typeface="함초롬바탕" panose="02030604000101010101" pitchFamily="18" charset="-127"/>
                        </a:rPr>
                        <a:t>로그인한 사용자의 종류</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a:anonymous</a:t>
                      </a:r>
                      <a:r>
                        <a:rPr lang="en-US" altLang="ko-KR" sz="1000" kern="0" spc="0" dirty="0">
                          <a:solidFill>
                            <a:srgbClr val="000000"/>
                          </a:solidFill>
                          <a:effectLst/>
                          <a:latin typeface="함초롬바탕" panose="02030604000101010101" pitchFamily="18" charset="-127"/>
                        </a:rPr>
                        <a:t>, g:guest,r:</a:t>
                      </a:r>
                      <a:r>
                        <a:rPr lang="ko-KR" altLang="en-US" sz="1000" kern="0" spc="0" dirty="0" err="1">
                          <a:solidFill>
                            <a:srgbClr val="000000"/>
                          </a:solidFill>
                          <a:effectLst/>
                          <a:latin typeface="함초롬바탕" panose="02030604000101010101" pitchFamily="18" charset="-127"/>
                        </a:rPr>
                        <a:t>패스워드인증된사용자</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490680"/>
                  </a:ext>
                </a:extLst>
              </a:tr>
              <a:tr h="66396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/var/log/anaconda.log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설치시</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install </a:t>
                      </a:r>
                      <a:r>
                        <a:rPr lang="ko-KR" altLang="en-US" sz="1000" kern="0" spc="0" dirty="0">
                          <a:solidFill>
                            <a:srgbClr val="000000"/>
                          </a:solidFill>
                          <a:effectLst/>
                          <a:latin typeface="함초롬바탕" panose="02030604000101010101" pitchFamily="18" charset="-127"/>
                        </a:rPr>
                        <a:t>된 패키지나 과정에 대한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645204"/>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sulog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err="1">
                          <a:solidFill>
                            <a:srgbClr val="000000"/>
                          </a:solidFill>
                          <a:effectLst/>
                          <a:latin typeface="함초롬바탕" panose="02030604000101010101" pitchFamily="18" charset="-127"/>
                        </a:rPr>
                        <a:t>su</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명령어를 통한 관리자 권한을 사용한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만약 </a:t>
                      </a:r>
                      <a:r>
                        <a:rPr lang="en-US" altLang="ko-KR" sz="1000" kern="0" spc="0" dirty="0">
                          <a:solidFill>
                            <a:srgbClr val="000000"/>
                          </a:solidFill>
                          <a:effectLst/>
                          <a:latin typeface="함초롬바탕" panose="02030604000101010101" pitchFamily="18" charset="-127"/>
                        </a:rPr>
                        <a:t>/</a:t>
                      </a:r>
                      <a:r>
                        <a:rPr lang="en-US" sz="1000" kern="0" spc="0" dirty="0">
                          <a:solidFill>
                            <a:srgbClr val="000000"/>
                          </a:solidFill>
                          <a:effectLst/>
                          <a:latin typeface="함초롬바탕" panose="02030604000101010101" pitchFamily="18" charset="-127"/>
                        </a:rPr>
                        <a:t>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파일이 없다면 </a:t>
                      </a:r>
                      <a:r>
                        <a:rPr lang="en-US" sz="1000" kern="0" spc="0" dirty="0">
                          <a:solidFill>
                            <a:srgbClr val="000000"/>
                          </a:solidFill>
                          <a:effectLst/>
                          <a:latin typeface="함초롬바탕" panose="02030604000101010101" pitchFamily="18" charset="-127"/>
                        </a:rPr>
                        <a:t>vi /</a:t>
                      </a:r>
                      <a:r>
                        <a:rPr lang="en-US" sz="1000" kern="0" spc="0" dirty="0" err="1">
                          <a:solidFill>
                            <a:srgbClr val="000000"/>
                          </a:solidFill>
                          <a:effectLst/>
                          <a:latin typeface="함초롬바탕" panose="02030604000101010101" pitchFamily="18" charset="-127"/>
                        </a:rPr>
                        <a:t>etc</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syslog.conf</a:t>
                      </a:r>
                      <a:r>
                        <a:rPr lang="en-US" sz="1000" kern="0" spc="0" dirty="0">
                          <a:solidFill>
                            <a:srgbClr val="000000"/>
                          </a:solidFill>
                          <a:effectLst/>
                          <a:latin typeface="함초롬바탕" panose="02030604000101010101" pitchFamily="18" charset="-127"/>
                        </a:rPr>
                        <a:t> -&gt; authpriv.info /var/log/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설정변경후</a:t>
                      </a:r>
                      <a:endParaRPr lang="en-US" altLang="ko-KR" sz="1000" kern="0" spc="0" dirty="0">
                        <a:solidFill>
                          <a:srgbClr val="000000"/>
                        </a:solidFill>
                        <a:effectLst/>
                        <a:latin typeface="함초롬바탕" panose="02030604000101010101" pitchFamily="18" charset="-127"/>
                      </a:endParaRP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etc</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init.d</a:t>
                      </a:r>
                      <a:r>
                        <a:rPr lang="en-US" altLang="ko-KR" sz="1000" kern="0" spc="0" dirty="0">
                          <a:solidFill>
                            <a:srgbClr val="000000"/>
                          </a:solidFill>
                          <a:effectLst/>
                          <a:latin typeface="함초롬바탕" panose="02030604000101010101" pitchFamily="18" charset="-127"/>
                        </a:rPr>
                        <a:t>/syslog reload </a:t>
                      </a:r>
                      <a:r>
                        <a:rPr lang="ko-KR" altLang="en-US" sz="1000" kern="0" spc="0" dirty="0">
                          <a:solidFill>
                            <a:srgbClr val="000000"/>
                          </a:solidFill>
                          <a:effectLst/>
                          <a:latin typeface="함초롬바탕" panose="02030604000101010101" pitchFamily="18" charset="-127"/>
                        </a:rPr>
                        <a:t>명령으로 </a:t>
                      </a:r>
                      <a:r>
                        <a:rPr lang="en-US" altLang="ko-KR" sz="1000" kern="0" spc="0" dirty="0">
                          <a:solidFill>
                            <a:srgbClr val="000000"/>
                          </a:solidFill>
                          <a:effectLst/>
                          <a:latin typeface="함초롬바탕" panose="02030604000101010101" pitchFamily="18" charset="-127"/>
                        </a:rPr>
                        <a:t>syslog</a:t>
                      </a:r>
                      <a:r>
                        <a:rPr lang="ko-KR" altLang="en-US" sz="1000" kern="0" spc="0" dirty="0">
                          <a:solidFill>
                            <a:srgbClr val="000000"/>
                          </a:solidFill>
                          <a:effectLst/>
                          <a:latin typeface="함초롬바탕" panose="02030604000101010101" pitchFamily="18" charset="-127"/>
                        </a:rPr>
                        <a:t>가 설정파일을 다시 읽게 합니다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612002"/>
                  </a:ext>
                </a:extLst>
              </a:tr>
              <a:tr h="66505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a:t>
                      </a:r>
                      <a:r>
                        <a:rPr lang="en-US" altLang="ko-KR" sz="1000" kern="0" spc="0" dirty="0" err="1">
                          <a:solidFill>
                            <a:srgbClr val="000000"/>
                          </a:solidFill>
                          <a:effectLst/>
                          <a:latin typeface="함초롬바탕" panose="02030604000101010101" pitchFamily="18" charset="-127"/>
                        </a:rPr>
                        <a:t>bash_history</a:t>
                      </a:r>
                      <a:r>
                        <a:rPr lang="en-US" altLang="ko-KR" sz="1000" kern="0" spc="0" dirty="0">
                          <a:solidFill>
                            <a:srgbClr val="000000"/>
                          </a:solidFill>
                          <a:effectLst/>
                          <a:latin typeface="함초롬바탕" panose="020306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 </a:t>
                      </a:r>
                      <a:r>
                        <a:rPr lang="ko-KR" altLang="en-US" sz="1000" kern="0" spc="0" dirty="0">
                          <a:solidFill>
                            <a:srgbClr val="000000"/>
                          </a:solidFill>
                          <a:effectLst/>
                          <a:latin typeface="함초롬바탕" panose="02030604000101010101" pitchFamily="18" charset="-127"/>
                        </a:rPr>
                        <a:t>유저의 경우</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입력한 </a:t>
                      </a:r>
                      <a:r>
                        <a:rPr lang="ko-KR" altLang="en-US" sz="1000" kern="0" spc="0" dirty="0" err="1">
                          <a:solidFill>
                            <a:srgbClr val="000000"/>
                          </a:solidFill>
                          <a:effectLst/>
                          <a:latin typeface="함초롬바탕" panose="02030604000101010101" pitchFamily="18" charset="-127"/>
                        </a:rPr>
                        <a:t>실행명령어</a:t>
                      </a:r>
                      <a:r>
                        <a:rPr lang="ko-KR" altLang="en-US" sz="1000" kern="0" spc="0" dirty="0">
                          <a:solidFill>
                            <a:srgbClr val="000000"/>
                          </a:solidFill>
                          <a:effectLst/>
                          <a:latin typeface="함초롬바탕" panose="02030604000101010101" pitchFamily="18" charset="-127"/>
                        </a:rPr>
                        <a:t> 목록이 저장되는 로그입니다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history </a:t>
                      </a:r>
                      <a:r>
                        <a:rPr lang="ko-KR" altLang="en-US" sz="1000" kern="0" spc="0" dirty="0" err="1">
                          <a:solidFill>
                            <a:srgbClr val="000000"/>
                          </a:solidFill>
                          <a:effectLst/>
                          <a:latin typeface="함초롬바탕" panose="02030604000101010101" pitchFamily="18" charset="-127"/>
                        </a:rPr>
                        <a:t>명렁어로</a:t>
                      </a:r>
                      <a:r>
                        <a:rPr lang="ko-KR" altLang="en-US" sz="1000" kern="0" spc="0" dirty="0">
                          <a:solidFill>
                            <a:srgbClr val="000000"/>
                          </a:solidFill>
                          <a:effectLst/>
                          <a:latin typeface="함초롬바탕" panose="02030604000101010101" pitchFamily="18" charset="-127"/>
                        </a:rPr>
                        <a:t> 내용을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33416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btmp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실패한 로그인 시도를 기록하는 로그입니다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파일이며 </a:t>
                      </a:r>
                      <a:r>
                        <a:rPr lang="en-US" altLang="ko-KR" sz="1000" kern="0" spc="0" dirty="0" err="1">
                          <a:solidFill>
                            <a:srgbClr val="000000"/>
                          </a:solidFill>
                          <a:effectLst/>
                          <a:latin typeface="함초롬바탕" panose="02030604000101010101" pitchFamily="18" charset="-127"/>
                        </a:rPr>
                        <a:t>lastb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94196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241" y="3645770"/>
            <a:ext cx="233362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98" y="2425896"/>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672"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100 </a:t>
            </a:r>
            <a:r>
              <a:rPr lang="ko-KR" altLang="en-US" b="1" dirty="0"/>
              <a:t>만큼 사랑해</a:t>
            </a:r>
            <a:r>
              <a:rPr lang="en-US" altLang="ko-KR" b="1" dirty="0"/>
              <a:t>.</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673172"/>
            <a:ext cx="2643398" cy="972598"/>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난 </a:t>
            </a:r>
            <a:r>
              <a:rPr lang="en-US" altLang="ko-KR" b="1" dirty="0"/>
              <a:t>(70 – </a:t>
            </a:r>
            <a:r>
              <a:rPr lang="ko-KR" altLang="en-US" b="1" dirty="0"/>
              <a:t>몸무게</a:t>
            </a:r>
            <a:r>
              <a:rPr lang="en-US" altLang="ko-KR" b="1" dirty="0"/>
              <a:t>)</a:t>
            </a:r>
            <a:r>
              <a:rPr lang="ko-KR" altLang="en-US" b="1" dirty="0"/>
              <a:t> </a:t>
            </a:r>
            <a:r>
              <a:rPr lang="en-US" altLang="ko-KR" b="1" dirty="0"/>
              <a:t>/ 13</a:t>
            </a:r>
          </a:p>
          <a:p>
            <a:pPr algn="ctr"/>
            <a:r>
              <a:rPr lang="en-US" altLang="ko-KR" b="1" dirty="0"/>
              <a:t> </a:t>
            </a:r>
            <a:r>
              <a:rPr lang="ko-KR" altLang="en-US" b="1" dirty="0"/>
              <a:t>만큼 사랑해</a:t>
            </a:r>
            <a:r>
              <a:rPr lang="en-US" altLang="ko-KR" b="1" dirty="0"/>
              <a:t>.</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7951" y="1969165"/>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645770"/>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 </a:t>
            </a:r>
            <a:r>
              <a:rPr lang="en-US" altLang="ko-KR" b="1" dirty="0"/>
              <a:t>100 - 3058 </a:t>
            </a:r>
            <a:endParaRPr lang="ko-KR" altLang="en-US" b="1" dirty="0"/>
          </a:p>
        </p:txBody>
      </p:sp>
      <p:sp>
        <p:nvSpPr>
          <p:cNvPr id="11" name="TextBox 10">
            <a:extLst>
              <a:ext uri="{FF2B5EF4-FFF2-40B4-BE49-F238E27FC236}">
                <a16:creationId xmlns:a16="http://schemas.microsoft.com/office/drawing/2014/main" id="{519C2B79-3073-4430-9E9D-90253A5F30C5}"/>
              </a:ext>
            </a:extLst>
          </p:cNvPr>
          <p:cNvSpPr txBox="1"/>
          <p:nvPr/>
        </p:nvSpPr>
        <p:spPr>
          <a:xfrm>
            <a:off x="507020" y="1766233"/>
            <a:ext cx="788300" cy="369332"/>
          </a:xfrm>
          <a:prstGeom prst="rect">
            <a:avLst/>
          </a:prstGeom>
          <a:noFill/>
        </p:spPr>
        <p:txBody>
          <a:bodyPr wrap="square" rtlCol="0">
            <a:spAutoFit/>
          </a:bodyPr>
          <a:lstStyle/>
          <a:p>
            <a:r>
              <a:rPr lang="ko-KR" altLang="en-US" dirty="0"/>
              <a:t>숫자</a:t>
            </a:r>
          </a:p>
        </p:txBody>
      </p:sp>
      <p:sp>
        <p:nvSpPr>
          <p:cNvPr id="20" name="TextBox 19">
            <a:extLst>
              <a:ext uri="{FF2B5EF4-FFF2-40B4-BE49-F238E27FC236}">
                <a16:creationId xmlns:a16="http://schemas.microsoft.com/office/drawing/2014/main" id="{AA8607C0-93B5-4FB9-9A46-5ACC2CFE7C94}"/>
              </a:ext>
            </a:extLst>
          </p:cNvPr>
          <p:cNvSpPr txBox="1"/>
          <p:nvPr/>
        </p:nvSpPr>
        <p:spPr>
          <a:xfrm>
            <a:off x="4678042" y="2181683"/>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2097599" y="3125925"/>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1945672" y="1785912"/>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p:nvPr/>
        </p:nvCxnSpPr>
        <p:spPr>
          <a:xfrm>
            <a:off x="838199" y="2035995"/>
            <a:ext cx="213766" cy="372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872134" y="2107459"/>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855221" y="2548992"/>
            <a:ext cx="126027" cy="29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a:off x="2362411" y="3474567"/>
            <a:ext cx="0" cy="26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실습 도구</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vi </a:t>
                      </a:r>
                      <a:r>
                        <a:rPr lang="ko-KR" altLang="en-US" sz="900" kern="0" spc="0" dirty="0">
                          <a:solidFill>
                            <a:srgbClr val="000000"/>
                          </a:solidFill>
                          <a:effectLst/>
                          <a:latin typeface="휴먼명조"/>
                          <a:ea typeface="휴먼명조"/>
                        </a:rPr>
                        <a:t>편집기</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wireshark</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objdump</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gdb</a:t>
                      </a:r>
                      <a:r>
                        <a:rPr lang="en-US" altLang="ko-KR" sz="900" kern="0" spc="0" dirty="0">
                          <a:solidFill>
                            <a:srgbClr val="000000"/>
                          </a:solidFill>
                          <a:effectLst/>
                          <a:latin typeface="휴먼명조"/>
                          <a:ea typeface="휴먼명조"/>
                        </a:rPr>
                        <a:t>, python</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522980219"/>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네트워크 실습 </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구조 데모</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핑</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경로 추적</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분석 도구</a:t>
                      </a:r>
                      <a:r>
                        <a:rPr lang="en-US" altLang="ko-KR" sz="1400" kern="0" spc="0" dirty="0">
                          <a:solidFill>
                            <a:srgbClr val="000000"/>
                          </a:solidFill>
                          <a:effectLst/>
                          <a:latin typeface="휴먼명조"/>
                          <a:ea typeface="휴먼명조"/>
                        </a:rPr>
                        <a:t>(</a:t>
                      </a:r>
                      <a:r>
                        <a:rPr lang="en-US" altLang="ko-KR" sz="1400" kern="0" spc="0" dirty="0" err="1">
                          <a:solidFill>
                            <a:srgbClr val="000000"/>
                          </a:solidFill>
                          <a:effectLst/>
                          <a:latin typeface="휴먼명조"/>
                          <a:ea typeface="휴먼명조"/>
                        </a:rPr>
                        <a:t>Tshark</a:t>
                      </a:r>
                      <a:r>
                        <a:rPr lang="en-US" altLang="ko-KR" sz="1400" kern="0" spc="0" dirty="0">
                          <a:solidFill>
                            <a:srgbClr val="000000"/>
                          </a:solidFill>
                          <a:effectLst/>
                          <a:latin typeface="휴먼명조"/>
                          <a:ea typeface="휴먼명조"/>
                        </a:rPr>
                        <a:t>, Wireshark)</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904788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en-US" altLang="ko-KR" dirty="0" err="1"/>
              <a:t>IPconfig</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61D24305-5228-4C03-BAE9-85D76096D1B5}"/>
              </a:ext>
            </a:extLst>
          </p:cNvPr>
          <p:cNvPicPr>
            <a:picLocks noChangeAspect="1"/>
          </p:cNvPicPr>
          <p:nvPr/>
        </p:nvPicPr>
        <p:blipFill>
          <a:blip r:embed="rId4"/>
          <a:stretch>
            <a:fillRect/>
          </a:stretch>
        </p:blipFill>
        <p:spPr>
          <a:xfrm>
            <a:off x="602648" y="1690688"/>
            <a:ext cx="6143625" cy="4762500"/>
          </a:xfrm>
          <a:prstGeom prst="rect">
            <a:avLst/>
          </a:prstGeom>
        </p:spPr>
      </p:pic>
      <p:sp>
        <p:nvSpPr>
          <p:cNvPr id="13" name="직사각형 12">
            <a:extLst>
              <a:ext uri="{FF2B5EF4-FFF2-40B4-BE49-F238E27FC236}">
                <a16:creationId xmlns:a16="http://schemas.microsoft.com/office/drawing/2014/main" id="{33970B3C-B5F9-41AF-9E6C-1FCFA1EE70D7}"/>
              </a:ext>
            </a:extLst>
          </p:cNvPr>
          <p:cNvSpPr/>
          <p:nvPr/>
        </p:nvSpPr>
        <p:spPr>
          <a:xfrm>
            <a:off x="3130756" y="4620445"/>
            <a:ext cx="1859078"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9008DAD2-D30D-4DD6-883A-14D088D4D1B8}"/>
              </a:ext>
            </a:extLst>
          </p:cNvPr>
          <p:cNvSpPr/>
          <p:nvPr/>
        </p:nvSpPr>
        <p:spPr>
          <a:xfrm>
            <a:off x="3130756" y="4017211"/>
            <a:ext cx="1386739"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09E8D25-721D-4BDF-842F-AC413300A85F}"/>
              </a:ext>
            </a:extLst>
          </p:cNvPr>
          <p:cNvSpPr txBox="1"/>
          <p:nvPr/>
        </p:nvSpPr>
        <p:spPr>
          <a:xfrm>
            <a:off x="7180646" y="2969185"/>
            <a:ext cx="4302690" cy="369332"/>
          </a:xfrm>
          <a:prstGeom prst="rect">
            <a:avLst/>
          </a:prstGeom>
          <a:noFill/>
          <a:ln>
            <a:solidFill>
              <a:schemeClr val="tx1"/>
            </a:solidFill>
            <a:prstDash val="dash"/>
          </a:ln>
        </p:spPr>
        <p:txBody>
          <a:bodyPr wrap="square" rtlCol="0">
            <a:spAutoFit/>
          </a:bodyPr>
          <a:lstStyle/>
          <a:p>
            <a:r>
              <a:rPr lang="ko-KR" altLang="en-US" b="0" i="0" dirty="0">
                <a:solidFill>
                  <a:srgbClr val="373A3C"/>
                </a:solidFill>
                <a:effectLst/>
                <a:latin typeface="Apple SD Gothic Neo"/>
              </a:rPr>
              <a:t>창원시 진해구 </a:t>
            </a:r>
            <a:r>
              <a:rPr lang="ko-KR" altLang="en-US" b="0" i="0" dirty="0" err="1">
                <a:solidFill>
                  <a:srgbClr val="373A3C"/>
                </a:solidFill>
                <a:effectLst/>
                <a:latin typeface="Apple SD Gothic Neo"/>
              </a:rPr>
              <a:t>드림빌</a:t>
            </a:r>
            <a:r>
              <a:rPr lang="ko-KR" altLang="en-US" b="0" i="0" dirty="0">
                <a:solidFill>
                  <a:srgbClr val="373A3C"/>
                </a:solidFill>
                <a:effectLst/>
                <a:latin typeface="Apple SD Gothic Neo"/>
              </a:rPr>
              <a:t> </a:t>
            </a:r>
            <a:r>
              <a:rPr lang="en-US" altLang="ko-KR" b="0" i="0" dirty="0">
                <a:solidFill>
                  <a:srgbClr val="373A3C"/>
                </a:solidFill>
                <a:effectLst/>
                <a:latin typeface="Apple SD Gothic Neo"/>
              </a:rPr>
              <a:t>101</a:t>
            </a:r>
            <a:r>
              <a:rPr lang="ko-KR" altLang="en-US" b="0" i="0" dirty="0">
                <a:solidFill>
                  <a:srgbClr val="373A3C"/>
                </a:solidFill>
                <a:effectLst/>
                <a:latin typeface="Apple SD Gothic Neo"/>
              </a:rPr>
              <a:t>동        </a:t>
            </a:r>
            <a:r>
              <a:rPr lang="en-US" altLang="ko-KR" b="0" i="0" dirty="0">
                <a:solidFill>
                  <a:srgbClr val="7030A0"/>
                </a:solidFill>
                <a:effectLst/>
                <a:latin typeface="Apple SD Gothic Neo"/>
              </a:rPr>
              <a:t>901</a:t>
            </a:r>
            <a:r>
              <a:rPr lang="ko-KR" altLang="en-US" b="0" i="0" dirty="0">
                <a:solidFill>
                  <a:srgbClr val="7030A0"/>
                </a:solidFill>
                <a:effectLst/>
                <a:latin typeface="Apple SD Gothic Neo"/>
              </a:rPr>
              <a:t>호</a:t>
            </a:r>
            <a:endParaRPr lang="ko-KR" altLang="en-US" dirty="0">
              <a:solidFill>
                <a:srgbClr val="7030A0"/>
              </a:solidFill>
            </a:endParaRPr>
          </a:p>
        </p:txBody>
      </p:sp>
      <p:sp>
        <p:nvSpPr>
          <p:cNvPr id="18" name="TextBox 17">
            <a:extLst>
              <a:ext uri="{FF2B5EF4-FFF2-40B4-BE49-F238E27FC236}">
                <a16:creationId xmlns:a16="http://schemas.microsoft.com/office/drawing/2014/main" id="{70A09932-3EA3-483D-B556-53FF4EE61658}"/>
              </a:ext>
            </a:extLst>
          </p:cNvPr>
          <p:cNvSpPr txBox="1"/>
          <p:nvPr/>
        </p:nvSpPr>
        <p:spPr>
          <a:xfrm>
            <a:off x="8994709" y="3426100"/>
            <a:ext cx="2253075" cy="369332"/>
          </a:xfrm>
          <a:prstGeom prst="rect">
            <a:avLst/>
          </a:prstGeom>
          <a:noFill/>
          <a:ln>
            <a:solidFill>
              <a:srgbClr val="FF0000"/>
            </a:solidFill>
            <a:prstDash val="dash"/>
          </a:ln>
        </p:spPr>
        <p:txBody>
          <a:bodyPr wrap="square" rtlCol="0">
            <a:spAutoFit/>
          </a:bodyPr>
          <a:lstStyle/>
          <a:p>
            <a:r>
              <a:rPr lang="en-US" altLang="ko-KR" b="0" i="0" dirty="0">
                <a:solidFill>
                  <a:srgbClr val="373A3C"/>
                </a:solidFill>
                <a:effectLst/>
                <a:latin typeface="Apple SD Gothic Neo"/>
              </a:rPr>
              <a:t>59.19.162.         </a:t>
            </a:r>
            <a:r>
              <a:rPr lang="en-US" altLang="ko-KR" b="0" i="0" dirty="0">
                <a:solidFill>
                  <a:srgbClr val="7030A0"/>
                </a:solidFill>
                <a:effectLst/>
                <a:latin typeface="Apple SD Gothic Neo"/>
              </a:rPr>
              <a:t>103</a:t>
            </a:r>
            <a:endParaRPr lang="ko-KR" altLang="en-US" dirty="0">
              <a:solidFill>
                <a:srgbClr val="7030A0"/>
              </a:solidFill>
            </a:endParaRPr>
          </a:p>
        </p:txBody>
      </p:sp>
      <p:sp>
        <p:nvSpPr>
          <p:cNvPr id="19" name="TextBox 18">
            <a:extLst>
              <a:ext uri="{FF2B5EF4-FFF2-40B4-BE49-F238E27FC236}">
                <a16:creationId xmlns:a16="http://schemas.microsoft.com/office/drawing/2014/main" id="{67CC3077-F0F5-4304-8B00-6AFEC26812A2}"/>
              </a:ext>
            </a:extLst>
          </p:cNvPr>
          <p:cNvSpPr txBox="1"/>
          <p:nvPr/>
        </p:nvSpPr>
        <p:spPr>
          <a:xfrm>
            <a:off x="8994709" y="3879737"/>
            <a:ext cx="2439575" cy="369332"/>
          </a:xfrm>
          <a:prstGeom prst="rect">
            <a:avLst/>
          </a:prstGeom>
          <a:noFill/>
          <a:ln>
            <a:noFill/>
            <a:prstDash val="dash"/>
          </a:ln>
        </p:spPr>
        <p:txBody>
          <a:bodyPr wrap="square" rtlCol="0">
            <a:spAutoFit/>
          </a:bodyPr>
          <a:lstStyle/>
          <a:p>
            <a:r>
              <a:rPr lang="en-US" altLang="ko-KR" dirty="0" err="1">
                <a:solidFill>
                  <a:srgbClr val="373A3C"/>
                </a:solidFill>
                <a:latin typeface="Apple SD Gothic Neo"/>
              </a:rPr>
              <a:t>NetworkIP</a:t>
            </a:r>
            <a:r>
              <a:rPr lang="en-US" altLang="ko-KR" dirty="0">
                <a:solidFill>
                  <a:srgbClr val="373A3C"/>
                </a:solidFill>
                <a:latin typeface="Apple SD Gothic Neo"/>
              </a:rPr>
              <a:t>  </a:t>
            </a:r>
            <a:r>
              <a:rPr lang="ko-KR" altLang="en-US" dirty="0">
                <a:solidFill>
                  <a:srgbClr val="373A3C"/>
                </a:solidFill>
                <a:latin typeface="Apple SD Gothic Neo"/>
              </a:rPr>
              <a:t>       </a:t>
            </a:r>
            <a:r>
              <a:rPr lang="en-US" altLang="ko-KR" dirty="0" err="1">
                <a:solidFill>
                  <a:srgbClr val="7030A0"/>
                </a:solidFill>
                <a:latin typeface="Apple SD Gothic Neo"/>
              </a:rPr>
              <a:t>HostIP</a:t>
            </a:r>
            <a:endParaRPr lang="ko-KR" altLang="en-US" dirty="0">
              <a:solidFill>
                <a:srgbClr val="7030A0"/>
              </a:solidFill>
            </a:endParaRPr>
          </a:p>
        </p:txBody>
      </p:sp>
      <p:sp>
        <p:nvSpPr>
          <p:cNvPr id="20" name="TextBox 19">
            <a:extLst>
              <a:ext uri="{FF2B5EF4-FFF2-40B4-BE49-F238E27FC236}">
                <a16:creationId xmlns:a16="http://schemas.microsoft.com/office/drawing/2014/main" id="{3ADCC1DE-747C-4CAD-9884-9E69EA7A7075}"/>
              </a:ext>
            </a:extLst>
          </p:cNvPr>
          <p:cNvSpPr txBox="1"/>
          <p:nvPr/>
        </p:nvSpPr>
        <p:spPr>
          <a:xfrm>
            <a:off x="7778413" y="4858332"/>
            <a:ext cx="3082316" cy="646331"/>
          </a:xfrm>
          <a:prstGeom prst="rect">
            <a:avLst/>
          </a:prstGeom>
          <a:noFill/>
          <a:ln>
            <a:solidFill>
              <a:schemeClr val="tx1"/>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52 S 468516 3889863</a:t>
            </a:r>
            <a:br>
              <a:rPr lang="pt-BR" altLang="ko-KR" dirty="0"/>
            </a:br>
            <a:r>
              <a:rPr lang="pt-BR" altLang="ko-KR" b="0" i="0" dirty="0">
                <a:solidFill>
                  <a:srgbClr val="000000"/>
                </a:solidFill>
                <a:effectLst/>
                <a:latin typeface="Arial" panose="020B0604020202020204" pitchFamily="34" charset="0"/>
              </a:rPr>
              <a:t>35.15118°N 128.65434°E</a:t>
            </a:r>
            <a:endParaRPr lang="ko-KR" altLang="en-US" dirty="0">
              <a:solidFill>
                <a:srgbClr val="7030A0"/>
              </a:solidFill>
            </a:endParaRPr>
          </a:p>
        </p:txBody>
      </p:sp>
      <p:sp>
        <p:nvSpPr>
          <p:cNvPr id="22" name="TextBox 21">
            <a:extLst>
              <a:ext uri="{FF2B5EF4-FFF2-40B4-BE49-F238E27FC236}">
                <a16:creationId xmlns:a16="http://schemas.microsoft.com/office/drawing/2014/main" id="{495C93D6-EC0E-42A5-A11B-F74C90410DFB}"/>
              </a:ext>
            </a:extLst>
          </p:cNvPr>
          <p:cNvSpPr txBox="1"/>
          <p:nvPr/>
        </p:nvSpPr>
        <p:spPr>
          <a:xfrm>
            <a:off x="7778413" y="5646574"/>
            <a:ext cx="3082316" cy="369332"/>
          </a:xfrm>
          <a:prstGeom prst="rect">
            <a:avLst/>
          </a:prstGeom>
          <a:noFill/>
          <a:ln>
            <a:solidFill>
              <a:srgbClr val="FF0000"/>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40-B0-76-A4-F1-CC</a:t>
            </a:r>
            <a:endParaRPr lang="ko-KR" altLang="en-US" dirty="0">
              <a:solidFill>
                <a:srgbClr val="7030A0"/>
              </a:solidFill>
            </a:endParaRPr>
          </a:p>
        </p:txBody>
      </p:sp>
      <p:sp>
        <p:nvSpPr>
          <p:cNvPr id="23" name="TextBox 22">
            <a:extLst>
              <a:ext uri="{FF2B5EF4-FFF2-40B4-BE49-F238E27FC236}">
                <a16:creationId xmlns:a16="http://schemas.microsoft.com/office/drawing/2014/main" id="{4664CA62-D158-4C46-9FBA-EC7919076C2C}"/>
              </a:ext>
            </a:extLst>
          </p:cNvPr>
          <p:cNvSpPr txBox="1"/>
          <p:nvPr/>
        </p:nvSpPr>
        <p:spPr>
          <a:xfrm>
            <a:off x="8219456" y="1927775"/>
            <a:ext cx="243957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Ipconfig /all</a:t>
            </a:r>
            <a:endParaRPr lang="ko-KR" altLang="en-US" sz="2400" dirty="0">
              <a:solidFill>
                <a:srgbClr val="7030A0"/>
              </a:solidFill>
            </a:endParaRPr>
          </a:p>
        </p:txBody>
      </p:sp>
    </p:spTree>
    <p:extLst>
      <p:ext uri="{BB962C8B-B14F-4D97-AF65-F5344CB8AC3E}">
        <p14:creationId xmlns:p14="http://schemas.microsoft.com/office/powerpoint/2010/main" val="340143910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IP </a:t>
            </a:r>
            <a:r>
              <a:rPr lang="ko-KR" altLang="en-US" dirty="0"/>
              <a:t>클래스</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IP Address">
            <a:extLst>
              <a:ext uri="{FF2B5EF4-FFF2-40B4-BE49-F238E27FC236}">
                <a16:creationId xmlns:a16="http://schemas.microsoft.com/office/drawing/2014/main" id="{A8B00CFD-BE98-4D01-AF03-6715B8E0B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80" y="2105689"/>
            <a:ext cx="6505575" cy="3990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01500-5784-455E-AE6F-3C51E4AB2D08}"/>
              </a:ext>
            </a:extLst>
          </p:cNvPr>
          <p:cNvSpPr txBox="1"/>
          <p:nvPr/>
        </p:nvSpPr>
        <p:spPr>
          <a:xfrm>
            <a:off x="7835984" y="2105689"/>
            <a:ext cx="4066755" cy="4202112"/>
          </a:xfrm>
          <a:prstGeom prst="rect">
            <a:avLst/>
          </a:prstGeom>
          <a:noFill/>
        </p:spPr>
        <p:txBody>
          <a:bodyPr wrap="square" rtlCol="0">
            <a:spAutoFit/>
          </a:bodyPr>
          <a:lstStyle/>
          <a:p>
            <a:pPr algn="l">
              <a:lnSpc>
                <a:spcPct val="150000"/>
              </a:lnSpc>
            </a:pPr>
            <a:r>
              <a:rPr lang="en-US" altLang="ko-KR" b="1" i="0" dirty="0">
                <a:solidFill>
                  <a:srgbClr val="5C5C5C"/>
                </a:solidFill>
                <a:effectLst/>
                <a:latin typeface="Spoqa Han Sans"/>
              </a:rPr>
              <a:t>Q) </a:t>
            </a:r>
            <a:r>
              <a:rPr lang="en-US" altLang="ko-KR" b="1" i="0" dirty="0">
                <a:solidFill>
                  <a:srgbClr val="7030A0"/>
                </a:solidFill>
                <a:effectLst/>
                <a:latin typeface="Spoqa Han Sans"/>
              </a:rPr>
              <a:t>192.12.100.130</a:t>
            </a:r>
            <a:r>
              <a:rPr lang="en-US" altLang="ko-KR" b="1" i="0" dirty="0">
                <a:solidFill>
                  <a:srgbClr val="5C5C5C"/>
                </a:solidFill>
                <a:effectLst/>
                <a:latin typeface="Spoqa Han Sans"/>
              </a:rPr>
              <a:t> </a:t>
            </a:r>
            <a:r>
              <a:rPr lang="en-US" altLang="ko-KR" b="1" dirty="0">
                <a:solidFill>
                  <a:srgbClr val="5C5C5C"/>
                </a:solidFill>
                <a:latin typeface="Spoqa Han Sans"/>
              </a:rPr>
              <a:t>  </a:t>
            </a:r>
            <a:r>
              <a:rPr lang="ko-KR" altLang="en-US" b="1" dirty="0">
                <a:solidFill>
                  <a:srgbClr val="5C5C5C"/>
                </a:solidFill>
                <a:latin typeface="Spoqa Han Sans"/>
              </a:rPr>
              <a:t>의 </a:t>
            </a:r>
            <a:r>
              <a:rPr lang="en-US" altLang="ko-KR" b="1" dirty="0">
                <a:solidFill>
                  <a:srgbClr val="5C5C5C"/>
                </a:solidFill>
                <a:latin typeface="Spoqa Han Sans"/>
              </a:rPr>
              <a:t>IP</a:t>
            </a:r>
            <a:r>
              <a:rPr lang="ko-KR" altLang="en-US" b="1" i="0" dirty="0">
                <a:solidFill>
                  <a:srgbClr val="5C5C5C"/>
                </a:solidFill>
                <a:effectLst/>
                <a:latin typeface="Spoqa Han Sans"/>
              </a:rPr>
              <a:t>클래스</a:t>
            </a:r>
            <a:r>
              <a:rPr lang="en-US" altLang="ko-KR" b="1" dirty="0">
                <a:solidFill>
                  <a:srgbClr val="5C5C5C"/>
                </a:solidFill>
                <a:latin typeface="Spoqa Han Sans"/>
              </a:rPr>
              <a:t>,</a:t>
            </a:r>
            <a:r>
              <a:rPr lang="en-US" altLang="ko-KR" b="1" i="0" dirty="0">
                <a:solidFill>
                  <a:srgbClr val="5C5C5C"/>
                </a:solidFill>
                <a:effectLst/>
                <a:latin typeface="Spoqa Han Sans"/>
              </a:rPr>
              <a:t> </a:t>
            </a:r>
            <a:r>
              <a:rPr lang="ko-KR" altLang="en-US" b="1" i="0" dirty="0">
                <a:solidFill>
                  <a:srgbClr val="5C5C5C"/>
                </a:solidFill>
                <a:effectLst/>
                <a:latin typeface="Spoqa Han Sans"/>
              </a:rPr>
              <a:t>네트워</a:t>
            </a:r>
            <a:r>
              <a:rPr lang="ko-KR" altLang="en-US" b="1" dirty="0">
                <a:solidFill>
                  <a:srgbClr val="5C5C5C"/>
                </a:solidFill>
                <a:latin typeface="Spoqa Han Sans"/>
              </a:rPr>
              <a:t>크 </a:t>
            </a:r>
            <a:r>
              <a:rPr lang="en-US" altLang="ko-KR" b="1" dirty="0">
                <a:solidFill>
                  <a:srgbClr val="5C5C5C"/>
                </a:solidFill>
                <a:latin typeface="Spoqa Han Sans"/>
              </a:rPr>
              <a:t>IP, </a:t>
            </a:r>
            <a:r>
              <a:rPr lang="ko-KR" altLang="en-US" b="1" dirty="0">
                <a:solidFill>
                  <a:srgbClr val="5C5C5C"/>
                </a:solidFill>
                <a:latin typeface="Spoqa Han Sans"/>
              </a:rPr>
              <a:t>호스트 </a:t>
            </a:r>
            <a:r>
              <a:rPr lang="en-US" altLang="ko-KR" b="1" dirty="0">
                <a:solidFill>
                  <a:srgbClr val="5C5C5C"/>
                </a:solidFill>
                <a:latin typeface="Spoqa Han Sans"/>
              </a:rPr>
              <a:t>IP,  </a:t>
            </a:r>
            <a:r>
              <a:rPr lang="ko-KR" altLang="en-US" b="1" dirty="0">
                <a:solidFill>
                  <a:srgbClr val="5C5C5C"/>
                </a:solidFill>
                <a:latin typeface="Spoqa Han Sans"/>
              </a:rPr>
              <a:t>기본 </a:t>
            </a:r>
            <a:r>
              <a:rPr lang="ko-KR" altLang="en-US" b="1" dirty="0" err="1">
                <a:solidFill>
                  <a:srgbClr val="5C5C5C"/>
                </a:solidFill>
                <a:latin typeface="Spoqa Han Sans"/>
              </a:rPr>
              <a:t>서브넷</a:t>
            </a:r>
            <a:r>
              <a:rPr lang="ko-KR" altLang="en-US" b="1" dirty="0">
                <a:solidFill>
                  <a:srgbClr val="5C5C5C"/>
                </a:solidFill>
                <a:latin typeface="Spoqa Han Sans"/>
              </a:rPr>
              <a:t> 마스크는</a:t>
            </a:r>
            <a:r>
              <a:rPr lang="en-US" altLang="ko-KR" b="1" dirty="0">
                <a:solidFill>
                  <a:srgbClr val="5C5C5C"/>
                </a:solidFill>
                <a:latin typeface="Spoqa Han Sans"/>
              </a:rPr>
              <a:t>?</a:t>
            </a:r>
            <a:endParaRPr lang="ko-KR" altLang="en-US" b="0" i="0" dirty="0">
              <a:solidFill>
                <a:srgbClr val="5C5C5C"/>
              </a:solidFill>
              <a:effectLst/>
              <a:latin typeface="Spoqa Han Sans"/>
            </a:endParaRPr>
          </a:p>
          <a:p>
            <a:pPr algn="l">
              <a:lnSpc>
                <a:spcPct val="150000"/>
              </a:lnSpc>
            </a:pPr>
            <a:endParaRPr lang="ko-KR" altLang="en-US" b="0" i="0" dirty="0">
              <a:solidFill>
                <a:srgbClr val="5C5C5C"/>
              </a:solidFill>
              <a:effectLst/>
              <a:latin typeface="Spoqa Han Sans"/>
            </a:endParaRPr>
          </a:p>
          <a:p>
            <a:pPr algn="l">
              <a:lnSpc>
                <a:spcPct val="150000"/>
              </a:lnSpc>
            </a:pPr>
            <a:r>
              <a:rPr lang="ko-KR" altLang="en-US" b="0" i="0" dirty="0">
                <a:solidFill>
                  <a:srgbClr val="5C5C5C"/>
                </a:solidFill>
                <a:effectLst/>
                <a:latin typeface="Spoqa Han Sans"/>
              </a:rPr>
              <a:t>클래스 </a:t>
            </a:r>
            <a:r>
              <a:rPr lang="en-US" altLang="ko-KR" b="0" i="0" dirty="0">
                <a:solidFill>
                  <a:srgbClr val="5C5C5C"/>
                </a:solidFill>
                <a:effectLst/>
                <a:latin typeface="Spoqa Han Sans"/>
              </a:rPr>
              <a:t>: C</a:t>
            </a:r>
          </a:p>
          <a:p>
            <a:pPr>
              <a:lnSpc>
                <a:spcPct val="150000"/>
              </a:lnSpc>
            </a:pPr>
            <a:r>
              <a:rPr lang="ko-KR" altLang="en-US" b="0" i="0" dirty="0">
                <a:solidFill>
                  <a:srgbClr val="5C5C5C"/>
                </a:solidFill>
                <a:effectLst/>
                <a:latin typeface="Spoqa Han Sans"/>
              </a:rPr>
              <a:t>네트워크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192.12.100.0</a:t>
            </a:r>
          </a:p>
          <a:p>
            <a:pPr>
              <a:lnSpc>
                <a:spcPct val="150000"/>
              </a:lnSpc>
            </a:pPr>
            <a:r>
              <a:rPr lang="ko-KR" altLang="en-US" b="0" i="0" dirty="0">
                <a:solidFill>
                  <a:srgbClr val="5C5C5C"/>
                </a:solidFill>
                <a:effectLst/>
                <a:latin typeface="Spoqa Han Sans"/>
              </a:rPr>
              <a:t>호스트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130</a:t>
            </a:r>
          </a:p>
          <a:p>
            <a:pPr>
              <a:lnSpc>
                <a:spcPct val="150000"/>
              </a:lnSpc>
            </a:pPr>
            <a:r>
              <a:rPr lang="ko-KR" altLang="en-US" dirty="0">
                <a:solidFill>
                  <a:srgbClr val="5C5C5C"/>
                </a:solidFill>
                <a:latin typeface="Spoqa Han Sans"/>
              </a:rPr>
              <a:t>기본 </a:t>
            </a:r>
            <a:r>
              <a:rPr lang="ko-KR" altLang="en-US" dirty="0" err="1">
                <a:solidFill>
                  <a:srgbClr val="5C5C5C"/>
                </a:solidFill>
                <a:latin typeface="Spoqa Han Sans"/>
              </a:rPr>
              <a:t>서브넷</a:t>
            </a:r>
            <a:r>
              <a:rPr lang="ko-KR" altLang="en-US" dirty="0">
                <a:solidFill>
                  <a:srgbClr val="5C5C5C"/>
                </a:solidFill>
                <a:latin typeface="Spoqa Han Sans"/>
              </a:rPr>
              <a:t> 마스크 </a:t>
            </a:r>
            <a:r>
              <a:rPr lang="en-US" altLang="ko-KR" dirty="0">
                <a:solidFill>
                  <a:srgbClr val="5C5C5C"/>
                </a:solidFill>
                <a:latin typeface="Spoqa Han Sans"/>
              </a:rPr>
              <a:t>: 255.255.255.0</a:t>
            </a:r>
          </a:p>
          <a:p>
            <a:pPr>
              <a:lnSpc>
                <a:spcPct val="150000"/>
              </a:lnSpc>
            </a:pPr>
            <a:endParaRPr lang="en-US" altLang="ko-KR" dirty="0">
              <a:solidFill>
                <a:srgbClr val="5C5C5C"/>
              </a:solidFill>
              <a:latin typeface="Spoqa Han Sans"/>
            </a:endParaRPr>
          </a:p>
          <a:p>
            <a:pPr>
              <a:lnSpc>
                <a:spcPct val="150000"/>
              </a:lnSpc>
            </a:pPr>
            <a:r>
              <a:rPr lang="en-US" altLang="ko-KR" dirty="0">
                <a:solidFill>
                  <a:srgbClr val="5C5C5C"/>
                </a:solidFill>
                <a:latin typeface="Spoqa Han Sans"/>
              </a:rPr>
              <a:t>Net Address bit </a:t>
            </a:r>
            <a:r>
              <a:rPr lang="ko-KR" altLang="en-US" dirty="0">
                <a:solidFill>
                  <a:srgbClr val="5C5C5C"/>
                </a:solidFill>
                <a:latin typeface="Spoqa Han Sans"/>
              </a:rPr>
              <a:t>는</a:t>
            </a:r>
            <a:r>
              <a:rPr lang="en-US" altLang="ko-KR" dirty="0">
                <a:solidFill>
                  <a:srgbClr val="5C5C5C"/>
                </a:solidFill>
                <a:latin typeface="Spoqa Han Sans"/>
              </a:rPr>
              <a:t>, </a:t>
            </a:r>
            <a:r>
              <a:rPr lang="ko-KR" altLang="en-US" dirty="0">
                <a:solidFill>
                  <a:srgbClr val="5C5C5C"/>
                </a:solidFill>
                <a:latin typeface="Spoqa Han Sans"/>
              </a:rPr>
              <a:t>더 </a:t>
            </a:r>
            <a:r>
              <a:rPr lang="ko-KR" altLang="en-US" dirty="0">
                <a:solidFill>
                  <a:srgbClr val="FF0000"/>
                </a:solidFill>
                <a:latin typeface="Spoqa Han Sans"/>
              </a:rPr>
              <a:t>확장</a:t>
            </a:r>
            <a:r>
              <a:rPr lang="ko-KR" altLang="en-US" dirty="0">
                <a:solidFill>
                  <a:srgbClr val="5C5C5C"/>
                </a:solidFill>
                <a:latin typeface="Spoqa Han Sans"/>
              </a:rPr>
              <a:t>할 수 있음</a:t>
            </a:r>
            <a:r>
              <a:rPr lang="en-US" altLang="ko-KR" dirty="0">
                <a:solidFill>
                  <a:srgbClr val="5C5C5C"/>
                </a:solidFill>
                <a:latin typeface="Spoqa Han Sans"/>
              </a:rPr>
              <a:t>!</a:t>
            </a:r>
          </a:p>
          <a:p>
            <a:pPr>
              <a:lnSpc>
                <a:spcPct val="150000"/>
              </a:lnSpc>
            </a:pPr>
            <a:r>
              <a:rPr lang="en-US" altLang="ko-KR" dirty="0">
                <a:solidFill>
                  <a:srgbClr val="5C5C5C"/>
                </a:solidFill>
                <a:latin typeface="Spoqa Han Sans"/>
              </a:rPr>
              <a:t>      =&gt; Subnetting</a:t>
            </a:r>
            <a:endParaRPr lang="ko-KR" altLang="en-US" dirty="0"/>
          </a:p>
        </p:txBody>
      </p:sp>
    </p:spTree>
    <p:extLst>
      <p:ext uri="{BB962C8B-B14F-4D97-AF65-F5344CB8AC3E}">
        <p14:creationId xmlns:p14="http://schemas.microsoft.com/office/powerpoint/2010/main" val="4723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err="1"/>
              <a:t>서브넷팅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C75DCD4F-E78D-4504-B4AC-E2BCAC6F5CE4}"/>
              </a:ext>
            </a:extLst>
          </p:cNvPr>
          <p:cNvSpPr txBox="1"/>
          <p:nvPr/>
        </p:nvSpPr>
        <p:spPr>
          <a:xfrm>
            <a:off x="1441239" y="2040747"/>
            <a:ext cx="9713229" cy="4339650"/>
          </a:xfrm>
          <a:prstGeom prst="rect">
            <a:avLst/>
          </a:prstGeom>
          <a:noFill/>
          <a:ln>
            <a:solidFill>
              <a:schemeClr val="tx1"/>
            </a:solidFill>
          </a:ln>
        </p:spPr>
        <p:txBody>
          <a:bodyPr wrap="square" rtlCol="0">
            <a:spAutoFit/>
          </a:bodyPr>
          <a:lstStyle/>
          <a:p>
            <a:pPr algn="ctr"/>
            <a:r>
              <a:rPr lang="en-US" altLang="ko-KR" sz="2400" dirty="0"/>
              <a:t>Net Address = IP &amp; Subnet Mask</a:t>
            </a:r>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255.255.255.0</a:t>
            </a:r>
          </a:p>
          <a:p>
            <a:endParaRPr lang="en-US" altLang="ko-KR" dirty="0"/>
          </a:p>
          <a:p>
            <a:r>
              <a:rPr lang="en-US" altLang="ko-KR" dirty="0"/>
              <a:t>A) Net Address : 192.12.100.0</a:t>
            </a:r>
          </a:p>
          <a:p>
            <a:r>
              <a:rPr lang="ko-KR" altLang="en-US" dirty="0"/>
              <a:t>최대 </a:t>
            </a:r>
            <a:r>
              <a:rPr lang="en-US" altLang="ko-KR" dirty="0"/>
              <a:t>host </a:t>
            </a:r>
            <a:r>
              <a:rPr lang="ko-KR" altLang="en-US" dirty="0"/>
              <a:t>수 </a:t>
            </a:r>
            <a:r>
              <a:rPr lang="en-US" altLang="ko-KR" dirty="0"/>
              <a:t>: 256 </a:t>
            </a:r>
            <a:r>
              <a:rPr lang="ko-KR" altLang="en-US" dirty="0"/>
              <a:t>개</a:t>
            </a:r>
            <a:endParaRPr lang="en-US" altLang="ko-KR" dirty="0"/>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255.255.255.192</a:t>
            </a:r>
          </a:p>
          <a:p>
            <a:endParaRPr lang="en-US" altLang="ko-KR" dirty="0"/>
          </a:p>
          <a:p>
            <a:r>
              <a:rPr lang="en-US" altLang="ko-KR" dirty="0"/>
              <a:t>A) Net Address : 192.12.100.128</a:t>
            </a:r>
          </a:p>
          <a:p>
            <a:r>
              <a:rPr lang="ko-KR" altLang="en-US" dirty="0"/>
              <a:t>최대 </a:t>
            </a:r>
            <a:r>
              <a:rPr lang="en-US" altLang="ko-KR" dirty="0"/>
              <a:t>host </a:t>
            </a:r>
            <a:r>
              <a:rPr lang="ko-KR" altLang="en-US" dirty="0"/>
              <a:t>수 </a:t>
            </a:r>
            <a:r>
              <a:rPr lang="en-US" altLang="ko-KR" dirty="0"/>
              <a:t>: 64 </a:t>
            </a:r>
            <a:r>
              <a:rPr lang="ko-KR" altLang="en-US" dirty="0"/>
              <a:t>개</a:t>
            </a:r>
            <a:endParaRPr lang="en-US" altLang="ko-KR" dirty="0"/>
          </a:p>
        </p:txBody>
      </p:sp>
    </p:spTree>
    <p:extLst>
      <p:ext uri="{BB962C8B-B14F-4D97-AF65-F5344CB8AC3E}">
        <p14:creationId xmlns:p14="http://schemas.microsoft.com/office/powerpoint/2010/main" val="209633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데모</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실행 단추: 문서 15">
            <a:hlinkClick r:id="rId4" action="ppaction://hlinkfile"/>
            <a:extLst>
              <a:ext uri="{FF2B5EF4-FFF2-40B4-BE49-F238E27FC236}">
                <a16:creationId xmlns:a16="http://schemas.microsoft.com/office/drawing/2014/main" id="{50AF5B17-E3DF-4964-9197-E3A1CA0B9E7A}"/>
              </a:ext>
            </a:extLst>
          </p:cNvPr>
          <p:cNvSpPr/>
          <p:nvPr/>
        </p:nvSpPr>
        <p:spPr>
          <a:xfrm>
            <a:off x="8965031" y="337921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054B7672-067F-4DE5-BCAE-A7F82D0B1A1D}"/>
              </a:ext>
            </a:extLst>
          </p:cNvPr>
          <p:cNvPicPr>
            <a:picLocks noChangeAspect="1"/>
          </p:cNvPicPr>
          <p:nvPr/>
        </p:nvPicPr>
        <p:blipFill>
          <a:blip r:embed="rId5"/>
          <a:stretch>
            <a:fillRect/>
          </a:stretch>
        </p:blipFill>
        <p:spPr>
          <a:xfrm>
            <a:off x="1855305" y="1788286"/>
            <a:ext cx="5227070" cy="4413729"/>
          </a:xfrm>
          <a:prstGeom prst="rect">
            <a:avLst/>
          </a:prstGeom>
        </p:spPr>
      </p:pic>
    </p:spTree>
    <p:extLst>
      <p:ext uri="{BB962C8B-B14F-4D97-AF65-F5344CB8AC3E}">
        <p14:creationId xmlns:p14="http://schemas.microsoft.com/office/powerpoint/2010/main" val="233779951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6AD25E02-9DAF-4842-AD13-D542569E9DD9}"/>
              </a:ext>
            </a:extLst>
          </p:cNvPr>
          <p:cNvSpPr txBox="1"/>
          <p:nvPr/>
        </p:nvSpPr>
        <p:spPr>
          <a:xfrm>
            <a:off x="1663148" y="3721574"/>
            <a:ext cx="8402914" cy="3139321"/>
          </a:xfrm>
          <a:prstGeom prst="rect">
            <a:avLst/>
          </a:prstGeom>
          <a:noFill/>
        </p:spPr>
        <p:txBody>
          <a:bodyPr wrap="square" rtlCol="0">
            <a:spAutoFit/>
          </a:bodyPr>
          <a:lstStyle/>
          <a:p>
            <a:r>
              <a:rPr lang="en-US" altLang="ko-KR" dirty="0">
                <a:solidFill>
                  <a:srgbClr val="FF0000"/>
                </a:solidFill>
              </a:rPr>
              <a:t>Host1</a:t>
            </a:r>
            <a:r>
              <a:rPr lang="en-US" altLang="ko-KR" dirty="0"/>
              <a:t> : </a:t>
            </a:r>
            <a:r>
              <a:rPr lang="ko-KR" altLang="en-US" dirty="0"/>
              <a:t>네트워크에 있는 분들</a:t>
            </a:r>
            <a:r>
              <a:rPr lang="en-US" altLang="ko-KR" dirty="0"/>
              <a:t>?? </a:t>
            </a:r>
            <a:r>
              <a:rPr lang="ko-KR" altLang="en-US" dirty="0"/>
              <a:t>혹시 </a:t>
            </a:r>
            <a:r>
              <a:rPr lang="en-US" altLang="ko-KR" dirty="0">
                <a:solidFill>
                  <a:srgbClr val="0070C0"/>
                </a:solidFill>
              </a:rPr>
              <a:t>22.87.132.42</a:t>
            </a:r>
            <a:r>
              <a:rPr lang="en-US" altLang="ko-KR" dirty="0"/>
              <a:t> </a:t>
            </a:r>
            <a:r>
              <a:rPr lang="ko-KR" altLang="en-US" dirty="0"/>
              <a:t>님 계시나요</a:t>
            </a:r>
            <a:r>
              <a:rPr lang="en-US" altLang="ko-KR" dirty="0"/>
              <a:t>?</a:t>
            </a:r>
          </a:p>
          <a:p>
            <a:endParaRPr lang="en-US" altLang="ko-KR" dirty="0"/>
          </a:p>
          <a:p>
            <a:r>
              <a:rPr lang="ko-KR" altLang="en-US" dirty="0"/>
              <a:t>같은 네트워크에 있는 </a:t>
            </a:r>
            <a:r>
              <a:rPr lang="en-US" altLang="ko-KR" dirty="0"/>
              <a:t>PC </a:t>
            </a:r>
            <a:r>
              <a:rPr lang="ko-KR" altLang="en-US" dirty="0"/>
              <a:t>들에게 </a:t>
            </a:r>
            <a:r>
              <a:rPr lang="en-US" altLang="ko-KR" dirty="0"/>
              <a:t>ARP Request</a:t>
            </a:r>
            <a:r>
              <a:rPr lang="ko-KR" altLang="en-US" dirty="0"/>
              <a:t> 를 </a:t>
            </a:r>
            <a:r>
              <a:rPr lang="en-US" altLang="ko-KR" dirty="0" err="1"/>
              <a:t>BroadCast</a:t>
            </a:r>
            <a:r>
              <a:rPr lang="ko-KR" altLang="en-US" dirty="0"/>
              <a:t> 한다</a:t>
            </a:r>
            <a:r>
              <a:rPr lang="en-US" altLang="ko-KR" dirty="0"/>
              <a:t>. </a:t>
            </a:r>
            <a:r>
              <a:rPr lang="en-US" altLang="ko-KR" dirty="0" err="1"/>
              <a:t>BroadCast</a:t>
            </a:r>
            <a:r>
              <a:rPr lang="en-US" altLang="ko-KR" dirty="0"/>
              <a:t> </a:t>
            </a:r>
            <a:r>
              <a:rPr lang="ko-KR" altLang="en-US" dirty="0"/>
              <a:t>란</a:t>
            </a:r>
            <a:r>
              <a:rPr lang="en-US" altLang="ko-KR" dirty="0"/>
              <a:t>, </a:t>
            </a:r>
            <a:r>
              <a:rPr lang="ko-KR" altLang="en-US" dirty="0"/>
              <a:t>해당 공간 모두에게 외치는 것</a:t>
            </a:r>
            <a:r>
              <a:rPr lang="en-US" altLang="ko-KR" dirty="0"/>
              <a:t>.</a:t>
            </a:r>
          </a:p>
          <a:p>
            <a:endParaRPr lang="en-US" altLang="ko-KR" dirty="0"/>
          </a:p>
          <a:p>
            <a:r>
              <a:rPr lang="en-US" altLang="ko-KR" dirty="0">
                <a:solidFill>
                  <a:srgbClr val="0070C0"/>
                </a:solidFill>
              </a:rPr>
              <a:t>Host2</a:t>
            </a:r>
            <a:r>
              <a:rPr lang="en-US" altLang="ko-KR" dirty="0"/>
              <a:t> : </a:t>
            </a:r>
            <a:r>
              <a:rPr lang="ko-KR" altLang="en-US" dirty="0"/>
              <a:t>네</a:t>
            </a:r>
            <a:r>
              <a:rPr lang="en-US" altLang="ko-KR" dirty="0"/>
              <a:t>! </a:t>
            </a:r>
            <a:r>
              <a:rPr lang="ko-KR" altLang="en-US" dirty="0"/>
              <a:t>제가 </a:t>
            </a:r>
            <a:r>
              <a:rPr lang="en-US" altLang="ko-KR" dirty="0">
                <a:solidFill>
                  <a:srgbClr val="0070C0"/>
                </a:solidFill>
              </a:rPr>
              <a:t>22.87.132.42</a:t>
            </a:r>
            <a:r>
              <a:rPr lang="en-US" altLang="ko-KR" dirty="0"/>
              <a:t> </a:t>
            </a:r>
            <a:r>
              <a:rPr lang="ko-KR" altLang="en-US" dirty="0"/>
              <a:t>입니다</a:t>
            </a:r>
            <a:r>
              <a:rPr lang="en-US" altLang="ko-KR" dirty="0"/>
              <a:t>. </a:t>
            </a:r>
            <a:r>
              <a:rPr lang="ko-KR" altLang="en-US" dirty="0"/>
              <a:t>물리 주소는 </a:t>
            </a:r>
            <a:r>
              <a:rPr lang="en-US" altLang="ko-KR" dirty="0">
                <a:solidFill>
                  <a:srgbClr val="0070C0"/>
                </a:solidFill>
              </a:rPr>
              <a:t>04-B3-BC-18-9A-11</a:t>
            </a:r>
            <a:r>
              <a:rPr lang="en-US" altLang="ko-KR" dirty="0"/>
              <a:t> </a:t>
            </a:r>
            <a:r>
              <a:rPr lang="ko-KR" altLang="en-US" dirty="0"/>
              <a:t>입니다</a:t>
            </a:r>
            <a:r>
              <a:rPr lang="en-US" altLang="ko-KR" dirty="0"/>
              <a:t>!</a:t>
            </a:r>
          </a:p>
          <a:p>
            <a:endParaRPr lang="en-US" altLang="ko-KR" dirty="0"/>
          </a:p>
          <a:p>
            <a:r>
              <a:rPr lang="en-US" altLang="ko-KR" dirty="0">
                <a:solidFill>
                  <a:srgbClr val="FF0000"/>
                </a:solidFill>
              </a:rPr>
              <a:t>Host1</a:t>
            </a:r>
            <a:r>
              <a:rPr lang="ko-KR" altLang="en-US" dirty="0"/>
              <a:t> </a:t>
            </a:r>
            <a:r>
              <a:rPr lang="en-US" altLang="ko-KR" dirty="0"/>
              <a:t>=&gt;</a:t>
            </a:r>
            <a:r>
              <a:rPr lang="ko-KR" altLang="en-US" dirty="0"/>
              <a:t> 그때그때 물리적 주소를 물어보지 말고</a:t>
            </a:r>
            <a:r>
              <a:rPr lang="en-US" altLang="ko-KR" dirty="0"/>
              <a:t>, </a:t>
            </a:r>
            <a:r>
              <a:rPr lang="ko-KR" altLang="en-US" dirty="0" err="1"/>
              <a:t>적어놓자</a:t>
            </a:r>
            <a:r>
              <a:rPr lang="en-US" altLang="ko-KR" dirty="0"/>
              <a:t>!</a:t>
            </a:r>
          </a:p>
          <a:p>
            <a:endParaRPr lang="en-US" altLang="ko-KR" dirty="0"/>
          </a:p>
          <a:p>
            <a:r>
              <a:rPr lang="en-US" altLang="ko-KR" dirty="0">
                <a:solidFill>
                  <a:srgbClr val="FF0000"/>
                </a:solidFill>
              </a:rPr>
              <a:t>Host1</a:t>
            </a:r>
            <a:r>
              <a:rPr lang="en-US" altLang="ko-KR" dirty="0"/>
              <a:t> </a:t>
            </a:r>
            <a:r>
              <a:rPr lang="ko-KR" altLang="en-US" dirty="0"/>
              <a:t>의 </a:t>
            </a:r>
            <a:r>
              <a:rPr lang="en-US" altLang="ko-KR" b="1" dirty="0"/>
              <a:t>ARP Table </a:t>
            </a:r>
            <a:r>
              <a:rPr lang="en-US" altLang="ko-KR" dirty="0"/>
              <a:t>: [ </a:t>
            </a:r>
            <a:r>
              <a:rPr lang="en-US" altLang="ko-KR" dirty="0">
                <a:solidFill>
                  <a:srgbClr val="2E75B6"/>
                </a:solidFill>
              </a:rPr>
              <a:t>Host2, 04-B3-BC-18-9A-11 </a:t>
            </a:r>
            <a:r>
              <a:rPr lang="en-US" altLang="ko-KR" dirty="0"/>
              <a:t>] </a:t>
            </a:r>
            <a:r>
              <a:rPr lang="ko-KR" altLang="en-US" dirty="0"/>
              <a:t>추가</a:t>
            </a:r>
            <a:endParaRPr lang="en-US" altLang="ko-KR" dirty="0"/>
          </a:p>
          <a:p>
            <a:endParaRPr lang="ko-KR" altLang="en-US" dirty="0"/>
          </a:p>
        </p:txBody>
      </p:sp>
      <p:pic>
        <p:nvPicPr>
          <p:cNvPr id="13" name="그림 12">
            <a:extLst>
              <a:ext uri="{FF2B5EF4-FFF2-40B4-BE49-F238E27FC236}">
                <a16:creationId xmlns:a16="http://schemas.microsoft.com/office/drawing/2014/main" id="{21A9A01E-A3B5-4332-9B60-93A1C3B9221E}"/>
              </a:ext>
            </a:extLst>
          </p:cNvPr>
          <p:cNvPicPr>
            <a:picLocks noChangeAspect="1"/>
          </p:cNvPicPr>
          <p:nvPr/>
        </p:nvPicPr>
        <p:blipFill>
          <a:blip r:embed="rId4"/>
          <a:stretch>
            <a:fillRect/>
          </a:stretch>
        </p:blipFill>
        <p:spPr>
          <a:xfrm>
            <a:off x="2192199" y="1902721"/>
            <a:ext cx="6666879" cy="1604061"/>
          </a:xfrm>
          <a:prstGeom prst="rect">
            <a:avLst/>
          </a:prstGeom>
        </p:spPr>
      </p:pic>
    </p:spTree>
    <p:extLst>
      <p:ext uri="{BB962C8B-B14F-4D97-AF65-F5344CB8AC3E}">
        <p14:creationId xmlns:p14="http://schemas.microsoft.com/office/powerpoint/2010/main" val="3971754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홍보출장</a:t>
                      </a:r>
                      <a:r>
                        <a:rPr lang="en-US" altLang="ko-KR" sz="700" kern="0" spc="0" dirty="0">
                          <a:solidFill>
                            <a:srgbClr val="000000"/>
                          </a:solidFill>
                          <a:effectLst/>
                          <a:latin typeface="돋움" panose="020B0600000101010101" pitchFamily="50" charset="-127"/>
                          <a:ea typeface="돋움" panose="020B0600000101010101" pitchFamily="50" charset="-127"/>
                        </a:rPr>
                        <a:t>(1</a:t>
                      </a:r>
                      <a:r>
                        <a:rPr lang="ko-KR" altLang="en-US" sz="700" kern="0" spc="0" dirty="0">
                          <a:solidFill>
                            <a:srgbClr val="000000"/>
                          </a:solidFill>
                          <a:effectLst/>
                          <a:latin typeface="돋움" panose="020B0600000101010101" pitchFamily="50" charset="-127"/>
                          <a:ea typeface="돋움" panose="020B0600000101010101" pitchFamily="50" charset="-127"/>
                        </a:rPr>
                        <a:t>차</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dirty="0">
                          <a:solidFill>
                            <a:srgbClr val="000000"/>
                          </a:solidFill>
                          <a:effectLst/>
                          <a:latin typeface="돋움" panose="020B0600000101010101" pitchFamily="50" charset="-127"/>
                          <a:ea typeface="돋움" panose="020B0600000101010101" pitchFamily="50" charset="-127"/>
                        </a:rPr>
                        <a:t>(4.29(</a:t>
                      </a:r>
                      <a:r>
                        <a:rPr lang="ko-KR" altLang="en-US" sz="700" kern="0" spc="0" dirty="0">
                          <a:solidFill>
                            <a:srgbClr val="000000"/>
                          </a:solidFill>
                          <a:effectLst/>
                          <a:latin typeface="돋움" panose="020B0600000101010101" pitchFamily="50" charset="-127"/>
                          <a:ea typeface="돋움" panose="020B0600000101010101" pitchFamily="50" charset="-127"/>
                        </a:rPr>
                        <a:t>목</a:t>
                      </a:r>
                      <a:r>
                        <a:rPr lang="en-US" altLang="ko-KR" sz="700" kern="0" spc="0" dirty="0">
                          <a:solidFill>
                            <a:srgbClr val="000000"/>
                          </a:solidFill>
                          <a:effectLst/>
                          <a:latin typeface="돋움" panose="020B0600000101010101" pitchFamily="50" charset="-127"/>
                          <a:ea typeface="돋움" panose="020B0600000101010101" pitchFamily="50" charset="-127"/>
                        </a:rPr>
                        <a:t>)~30(</a:t>
                      </a:r>
                      <a:r>
                        <a:rPr lang="ko-KR" altLang="en-US" sz="700" kern="0" spc="0" dirty="0">
                          <a:solidFill>
                            <a:srgbClr val="000000"/>
                          </a:solidFill>
                          <a:effectLst/>
                          <a:latin typeface="돋움" panose="020B0600000101010101" pitchFamily="50" charset="-127"/>
                          <a:ea typeface="돋움" panose="020B0600000101010101" pitchFamily="50" charset="-127"/>
                        </a:rPr>
                        <a:t>금</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서비스 거부</a:t>
                      </a:r>
                      <a:r>
                        <a:rPr lang="en-US" altLang="ko-KR" sz="800" kern="0" spc="0" dirty="0">
                          <a:solidFill>
                            <a:srgbClr val="000000"/>
                          </a:solidFill>
                          <a:effectLst/>
                          <a:latin typeface="바탕" panose="02030600000101010101" pitchFamily="18" charset="-127"/>
                          <a:ea typeface="바탕" panose="02030600000101010101" pitchFamily="18" charset="-127"/>
                        </a:rPr>
                        <a:t>(DDoS) </a:t>
                      </a:r>
                      <a:r>
                        <a:rPr lang="ko-KR" altLang="en-US" sz="800" kern="0" spc="0" dirty="0">
                          <a:solidFill>
                            <a:srgbClr val="000000"/>
                          </a:solidFill>
                          <a:effectLst/>
                          <a:latin typeface="바탕" panose="02030600000101010101" pitchFamily="18" charset="-127"/>
                          <a:ea typeface="바탕" panose="02030600000101010101" pitchFamily="18" charset="-127"/>
                        </a:rPr>
                        <a:t>공격</a:t>
                      </a:r>
                      <a:r>
                        <a:rPr lang="ko-KR" altLang="en-US" sz="800" kern="0" spc="0" dirty="0">
                          <a:solidFill>
                            <a:srgbClr val="000000"/>
                          </a:solidFill>
                          <a:effectLst/>
                          <a:latin typeface="바탕" panose="02030600000101010101" pitchFamily="18" charset="-127"/>
                          <a:ea typeface="휴먼명조"/>
                        </a:rPr>
                        <a:t> </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시스템위협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a:t>
                      </a:r>
                      <a:r>
                        <a:rPr lang="ko-KR" altLang="en-US" sz="800" kern="0" spc="0" dirty="0">
                          <a:solidFill>
                            <a:srgbClr val="000000"/>
                          </a:solidFill>
                          <a:effectLst/>
                          <a:latin typeface="바탕" panose="02030600000101010101" pitchFamily="18" charset="-127"/>
                          <a:ea typeface="바탕" panose="02030600000101010101" pitchFamily="18" charset="-127"/>
                        </a:rPr>
                        <a:t>암호</a:t>
                      </a:r>
                      <a:r>
                        <a:rPr lang="en-US" altLang="ko-KR" sz="800" kern="0" spc="0" dirty="0">
                          <a:solidFill>
                            <a:srgbClr val="000000"/>
                          </a:solidFill>
                          <a:effectLst/>
                          <a:latin typeface="바탕" panose="02030600000101010101" pitchFamily="18" charset="-127"/>
                          <a:ea typeface="바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대칭키</a:t>
                      </a:r>
                      <a:r>
                        <a:rPr lang="ko-KR" altLang="en-US" sz="800" kern="0" spc="0" dirty="0">
                          <a:solidFill>
                            <a:srgbClr val="000000"/>
                          </a:solidFill>
                          <a:effectLst/>
                          <a:latin typeface="바탕" panose="02030600000101010101" pitchFamily="18" charset="-127"/>
                          <a:ea typeface="바탕" panose="02030600000101010101" pitchFamily="18" charset="-127"/>
                        </a:rPr>
                        <a:t> 및 비대칭키 암호</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B22EBE07-1F99-4EE2-A28E-1E204D27CAA0}"/>
              </a:ext>
            </a:extLst>
          </p:cNvPr>
          <p:cNvPicPr>
            <a:picLocks noChangeAspect="1"/>
          </p:cNvPicPr>
          <p:nvPr/>
        </p:nvPicPr>
        <p:blipFill>
          <a:blip r:embed="rId4"/>
          <a:stretch>
            <a:fillRect/>
          </a:stretch>
        </p:blipFill>
        <p:spPr>
          <a:xfrm>
            <a:off x="1394903" y="2907335"/>
            <a:ext cx="4988090" cy="2813188"/>
          </a:xfrm>
          <a:prstGeom prst="rect">
            <a:avLst/>
          </a:prstGeom>
        </p:spPr>
      </p:pic>
      <p:sp>
        <p:nvSpPr>
          <p:cNvPr id="11" name="TextBox 10">
            <a:extLst>
              <a:ext uri="{FF2B5EF4-FFF2-40B4-BE49-F238E27FC236}">
                <a16:creationId xmlns:a16="http://schemas.microsoft.com/office/drawing/2014/main" id="{734094D8-EE9C-413E-884A-A7D29C7BE2A7}"/>
              </a:ext>
            </a:extLst>
          </p:cNvPr>
          <p:cNvSpPr txBox="1"/>
          <p:nvPr/>
        </p:nvSpPr>
        <p:spPr>
          <a:xfrm>
            <a:off x="3203507" y="2256806"/>
            <a:ext cx="2439575"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arp</a:t>
            </a:r>
            <a:r>
              <a:rPr lang="en-US" altLang="ko-KR" sz="2400" dirty="0">
                <a:solidFill>
                  <a:srgbClr val="373A3C"/>
                </a:solidFill>
                <a:latin typeface="Apple SD Gothic Neo"/>
              </a:rPr>
              <a:t> -a</a:t>
            </a:r>
            <a:endParaRPr lang="ko-KR" altLang="en-US" sz="2400" dirty="0">
              <a:solidFill>
                <a:srgbClr val="7030A0"/>
              </a:solidFill>
            </a:endParaRPr>
          </a:p>
        </p:txBody>
      </p:sp>
      <p:sp>
        <p:nvSpPr>
          <p:cNvPr id="5" name="TextBox 4">
            <a:extLst>
              <a:ext uri="{FF2B5EF4-FFF2-40B4-BE49-F238E27FC236}">
                <a16:creationId xmlns:a16="http://schemas.microsoft.com/office/drawing/2014/main" id="{BD3B1AB0-DB90-4BF3-8302-60EF8922CE4C}"/>
              </a:ext>
            </a:extLst>
          </p:cNvPr>
          <p:cNvSpPr txBox="1"/>
          <p:nvPr/>
        </p:nvSpPr>
        <p:spPr>
          <a:xfrm>
            <a:off x="6894444" y="3863009"/>
            <a:ext cx="4459356" cy="646331"/>
          </a:xfrm>
          <a:prstGeom prst="rect">
            <a:avLst/>
          </a:prstGeom>
          <a:noFill/>
        </p:spPr>
        <p:txBody>
          <a:bodyPr wrap="square" rtlCol="0">
            <a:spAutoFit/>
          </a:bodyPr>
          <a:lstStyle/>
          <a:p>
            <a:r>
              <a:rPr lang="ko-KR" altLang="en-US" dirty="0"/>
              <a:t>동적 </a:t>
            </a:r>
            <a:r>
              <a:rPr lang="en-US" altLang="ko-KR" dirty="0"/>
              <a:t>: ARP reply </a:t>
            </a:r>
            <a:r>
              <a:rPr lang="ko-KR" altLang="en-US" dirty="0"/>
              <a:t>에 의 해 바뀔 수 있음</a:t>
            </a:r>
            <a:r>
              <a:rPr lang="en-US" altLang="ko-KR" dirty="0"/>
              <a:t>.</a:t>
            </a:r>
          </a:p>
          <a:p>
            <a:r>
              <a:rPr lang="ko-KR" altLang="en-US" dirty="0"/>
              <a:t>정적 </a:t>
            </a:r>
            <a:r>
              <a:rPr lang="en-US" altLang="ko-KR" dirty="0"/>
              <a:t>:  </a:t>
            </a:r>
            <a:r>
              <a:rPr lang="ko-KR" altLang="en-US" dirty="0"/>
              <a:t>사용자가 정한 값</a:t>
            </a:r>
            <a:r>
              <a:rPr lang="en-US" altLang="ko-KR" dirty="0"/>
              <a:t>. </a:t>
            </a:r>
            <a:r>
              <a:rPr lang="ko-KR" altLang="en-US" dirty="0"/>
              <a:t>고정</a:t>
            </a:r>
          </a:p>
        </p:txBody>
      </p:sp>
    </p:spTree>
    <p:extLst>
      <p:ext uri="{BB962C8B-B14F-4D97-AF65-F5344CB8AC3E}">
        <p14:creationId xmlns:p14="http://schemas.microsoft.com/office/powerpoint/2010/main" val="99970195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4652B0E1-CB03-4BD0-A28F-C21D5514A84E}"/>
              </a:ext>
            </a:extLst>
          </p:cNvPr>
          <p:cNvPicPr>
            <a:picLocks noChangeAspect="1"/>
          </p:cNvPicPr>
          <p:nvPr/>
        </p:nvPicPr>
        <p:blipFill>
          <a:blip r:embed="rId4"/>
          <a:stretch>
            <a:fillRect/>
          </a:stretch>
        </p:blipFill>
        <p:spPr>
          <a:xfrm>
            <a:off x="2122716" y="1765476"/>
            <a:ext cx="6684507" cy="946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BC1D4C5B-2DB0-4BE7-8539-C660CB54CB5A}"/>
              </a:ext>
            </a:extLst>
          </p:cNvPr>
          <p:cNvSpPr txBox="1"/>
          <p:nvPr/>
        </p:nvSpPr>
        <p:spPr>
          <a:xfrm>
            <a:off x="970579" y="1854986"/>
            <a:ext cx="1028700" cy="369332"/>
          </a:xfrm>
          <a:prstGeom prst="rect">
            <a:avLst/>
          </a:prstGeom>
          <a:noFill/>
        </p:spPr>
        <p:txBody>
          <a:bodyPr wrap="square" rtlCol="0">
            <a:spAutoFit/>
          </a:bodyPr>
          <a:lstStyle/>
          <a:p>
            <a:r>
              <a:rPr lang="ko-KR" altLang="en-US" dirty="0"/>
              <a:t>한겨레</a:t>
            </a:r>
          </a:p>
        </p:txBody>
      </p:sp>
      <p:pic>
        <p:nvPicPr>
          <p:cNvPr id="14" name="그림 13">
            <a:extLst>
              <a:ext uri="{FF2B5EF4-FFF2-40B4-BE49-F238E27FC236}">
                <a16:creationId xmlns:a16="http://schemas.microsoft.com/office/drawing/2014/main" id="{8C397274-3EFF-4DFC-A1C6-95F242B57130}"/>
              </a:ext>
            </a:extLst>
          </p:cNvPr>
          <p:cNvPicPr>
            <a:picLocks noChangeAspect="1"/>
          </p:cNvPicPr>
          <p:nvPr/>
        </p:nvPicPr>
        <p:blipFill>
          <a:blip r:embed="rId5"/>
          <a:stretch>
            <a:fillRect/>
          </a:stretch>
        </p:blipFill>
        <p:spPr>
          <a:xfrm>
            <a:off x="970579" y="2472433"/>
            <a:ext cx="5447683" cy="3985457"/>
          </a:xfrm>
          <a:prstGeom prst="rect">
            <a:avLst/>
          </a:prstGeom>
        </p:spPr>
      </p:pic>
      <p:pic>
        <p:nvPicPr>
          <p:cNvPr id="16" name="그림 15">
            <a:extLst>
              <a:ext uri="{FF2B5EF4-FFF2-40B4-BE49-F238E27FC236}">
                <a16:creationId xmlns:a16="http://schemas.microsoft.com/office/drawing/2014/main" id="{7DC724BC-9CF7-4D15-8312-29A129827FDF}"/>
              </a:ext>
            </a:extLst>
          </p:cNvPr>
          <p:cNvPicPr>
            <a:picLocks noChangeAspect="1"/>
          </p:cNvPicPr>
          <p:nvPr/>
        </p:nvPicPr>
        <p:blipFill>
          <a:blip r:embed="rId6"/>
          <a:stretch>
            <a:fillRect/>
          </a:stretch>
        </p:blipFill>
        <p:spPr>
          <a:xfrm>
            <a:off x="6311004" y="3058573"/>
            <a:ext cx="5337401" cy="2813176"/>
          </a:xfrm>
          <a:prstGeom prst="rect">
            <a:avLst/>
          </a:prstGeom>
        </p:spPr>
      </p:pic>
    </p:spTree>
    <p:extLst>
      <p:ext uri="{BB962C8B-B14F-4D97-AF65-F5344CB8AC3E}">
        <p14:creationId xmlns:p14="http://schemas.microsoft.com/office/powerpoint/2010/main" val="131781669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실행 단추: 문서 10">
            <a:hlinkClick r:id="rId4" action="ppaction://hlinkfile"/>
            <a:extLst>
              <a:ext uri="{FF2B5EF4-FFF2-40B4-BE49-F238E27FC236}">
                <a16:creationId xmlns:a16="http://schemas.microsoft.com/office/drawing/2014/main" id="{0A87003F-377E-45E5-98F2-AA7335F1F4FF}"/>
              </a:ext>
            </a:extLst>
          </p:cNvPr>
          <p:cNvSpPr/>
          <p:nvPr/>
        </p:nvSpPr>
        <p:spPr>
          <a:xfrm>
            <a:off x="997299" y="197957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5AB709CD-6627-4EE0-88F3-83C172B18D98}"/>
              </a:ext>
            </a:extLst>
          </p:cNvPr>
          <p:cNvPicPr>
            <a:picLocks noChangeAspect="1"/>
          </p:cNvPicPr>
          <p:nvPr/>
        </p:nvPicPr>
        <p:blipFill>
          <a:blip r:embed="rId5"/>
          <a:stretch>
            <a:fillRect/>
          </a:stretch>
        </p:blipFill>
        <p:spPr>
          <a:xfrm>
            <a:off x="2584940" y="1812334"/>
            <a:ext cx="7022120" cy="4545793"/>
          </a:xfrm>
          <a:prstGeom prst="rect">
            <a:avLst/>
          </a:prstGeom>
        </p:spPr>
      </p:pic>
      <p:sp>
        <p:nvSpPr>
          <p:cNvPr id="13" name="TextBox 12">
            <a:hlinkClick r:id="rId6"/>
            <a:extLst>
              <a:ext uri="{FF2B5EF4-FFF2-40B4-BE49-F238E27FC236}">
                <a16:creationId xmlns:a16="http://schemas.microsoft.com/office/drawing/2014/main" id="{23D94D94-2565-4FD6-B505-503FE0CA8383}"/>
              </a:ext>
            </a:extLst>
          </p:cNvPr>
          <p:cNvSpPr txBox="1"/>
          <p:nvPr/>
        </p:nvSpPr>
        <p:spPr>
          <a:xfrm>
            <a:off x="351064" y="2865664"/>
            <a:ext cx="3788228" cy="369332"/>
          </a:xfrm>
          <a:prstGeom prst="rect">
            <a:avLst/>
          </a:prstGeom>
          <a:noFill/>
        </p:spPr>
        <p:txBody>
          <a:bodyPr wrap="square" rtlCol="0">
            <a:spAutoFit/>
          </a:bodyPr>
          <a:lstStyle/>
          <a:p>
            <a:r>
              <a:rPr lang="en-US" altLang="ko-KR" dirty="0"/>
              <a:t>https://bgp.he.net</a:t>
            </a:r>
            <a:endParaRPr lang="ko-KR" altLang="en-US" dirty="0"/>
          </a:p>
        </p:txBody>
      </p:sp>
      <p:pic>
        <p:nvPicPr>
          <p:cNvPr id="4" name="그림 3">
            <a:extLst>
              <a:ext uri="{FF2B5EF4-FFF2-40B4-BE49-F238E27FC236}">
                <a16:creationId xmlns:a16="http://schemas.microsoft.com/office/drawing/2014/main" id="{484B80D6-2AA4-4F3C-900D-0DDF834075AF}"/>
              </a:ext>
            </a:extLst>
          </p:cNvPr>
          <p:cNvPicPr>
            <a:picLocks noChangeAspect="1"/>
          </p:cNvPicPr>
          <p:nvPr/>
        </p:nvPicPr>
        <p:blipFill>
          <a:blip r:embed="rId7"/>
          <a:stretch>
            <a:fillRect/>
          </a:stretch>
        </p:blipFill>
        <p:spPr>
          <a:xfrm>
            <a:off x="4231140" y="4665889"/>
            <a:ext cx="447675" cy="285750"/>
          </a:xfrm>
          <a:prstGeom prst="rect">
            <a:avLst/>
          </a:prstGeom>
        </p:spPr>
      </p:pic>
      <p:pic>
        <p:nvPicPr>
          <p:cNvPr id="16" name="그림 15">
            <a:extLst>
              <a:ext uri="{FF2B5EF4-FFF2-40B4-BE49-F238E27FC236}">
                <a16:creationId xmlns:a16="http://schemas.microsoft.com/office/drawing/2014/main" id="{5F3FC51D-6A72-4563-AF87-6C85B3B3D068}"/>
              </a:ext>
            </a:extLst>
          </p:cNvPr>
          <p:cNvPicPr>
            <a:picLocks noChangeAspect="1"/>
          </p:cNvPicPr>
          <p:nvPr/>
        </p:nvPicPr>
        <p:blipFill>
          <a:blip r:embed="rId8"/>
          <a:stretch>
            <a:fillRect/>
          </a:stretch>
        </p:blipFill>
        <p:spPr>
          <a:xfrm>
            <a:off x="3427639" y="4085230"/>
            <a:ext cx="438150" cy="238125"/>
          </a:xfrm>
          <a:prstGeom prst="rect">
            <a:avLst/>
          </a:prstGeom>
        </p:spPr>
      </p:pic>
      <p:pic>
        <p:nvPicPr>
          <p:cNvPr id="18" name="그림 17">
            <a:extLst>
              <a:ext uri="{FF2B5EF4-FFF2-40B4-BE49-F238E27FC236}">
                <a16:creationId xmlns:a16="http://schemas.microsoft.com/office/drawing/2014/main" id="{4D63999B-0989-4F27-95CE-7F4DF7DB7B86}"/>
              </a:ext>
            </a:extLst>
          </p:cNvPr>
          <p:cNvPicPr>
            <a:picLocks noChangeAspect="1"/>
          </p:cNvPicPr>
          <p:nvPr/>
        </p:nvPicPr>
        <p:blipFill>
          <a:blip r:embed="rId9"/>
          <a:stretch>
            <a:fillRect/>
          </a:stretch>
        </p:blipFill>
        <p:spPr>
          <a:xfrm>
            <a:off x="5209494" y="5034643"/>
            <a:ext cx="466725" cy="266700"/>
          </a:xfrm>
          <a:prstGeom prst="rect">
            <a:avLst/>
          </a:prstGeom>
        </p:spPr>
      </p:pic>
    </p:spTree>
    <p:extLst>
      <p:ext uri="{BB962C8B-B14F-4D97-AF65-F5344CB8AC3E}">
        <p14:creationId xmlns:p14="http://schemas.microsoft.com/office/powerpoint/2010/main" val="175279681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hlinkClick r:id="rId4"/>
            <a:extLst>
              <a:ext uri="{FF2B5EF4-FFF2-40B4-BE49-F238E27FC236}">
                <a16:creationId xmlns:a16="http://schemas.microsoft.com/office/drawing/2014/main" id="{23D94D94-2565-4FD6-B505-503FE0CA8383}"/>
              </a:ext>
            </a:extLst>
          </p:cNvPr>
          <p:cNvSpPr txBox="1"/>
          <p:nvPr/>
        </p:nvSpPr>
        <p:spPr>
          <a:xfrm>
            <a:off x="709321" y="1921912"/>
            <a:ext cx="4483165" cy="369332"/>
          </a:xfrm>
          <a:prstGeom prst="rect">
            <a:avLst/>
          </a:prstGeom>
          <a:noFill/>
        </p:spPr>
        <p:txBody>
          <a:bodyPr wrap="square" rtlCol="0">
            <a:spAutoFit/>
          </a:bodyPr>
          <a:lstStyle/>
          <a:p>
            <a:r>
              <a:rPr lang="en-US" altLang="ko-KR" dirty="0">
                <a:hlinkClick r:id="rId5"/>
              </a:rPr>
              <a:t>http://archive.routeviews.org/bgpdata/</a:t>
            </a:r>
            <a:endParaRPr lang="ko-KR" altLang="en-US" dirty="0"/>
          </a:p>
        </p:txBody>
      </p:sp>
      <p:sp>
        <p:nvSpPr>
          <p:cNvPr id="14" name="TextBox 13">
            <a:extLst>
              <a:ext uri="{FF2B5EF4-FFF2-40B4-BE49-F238E27FC236}">
                <a16:creationId xmlns:a16="http://schemas.microsoft.com/office/drawing/2014/main" id="{4715934D-A3C0-49D9-8AC6-54DAC282AB02}"/>
              </a:ext>
            </a:extLst>
          </p:cNvPr>
          <p:cNvSpPr txBox="1"/>
          <p:nvPr/>
        </p:nvSpPr>
        <p:spPr>
          <a:xfrm>
            <a:off x="7405470" y="529221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err="1"/>
              <a:t>br</a:t>
            </a:r>
            <a:r>
              <a:rPr lang="en-US" altLang="ko-KR" sz="1600" b="1" dirty="0"/>
              <a:t>=`bgpdump -m $f</a:t>
            </a:r>
            <a:endParaRPr lang="ko-KR" altLang="en-US" sz="1600" dirty="0"/>
          </a:p>
        </p:txBody>
      </p:sp>
      <p:sp>
        <p:nvSpPr>
          <p:cNvPr id="15" name="TextBox 14">
            <a:extLst>
              <a:ext uri="{FF2B5EF4-FFF2-40B4-BE49-F238E27FC236}">
                <a16:creationId xmlns:a16="http://schemas.microsoft.com/office/drawing/2014/main" id="{2CE3CA4F-E852-4EA6-B0A4-2F45CBB232C5}"/>
              </a:ext>
            </a:extLst>
          </p:cNvPr>
          <p:cNvSpPr txBox="1"/>
          <p:nvPr/>
        </p:nvSpPr>
        <p:spPr>
          <a:xfrm>
            <a:off x="1669162" y="3177665"/>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grep 131279</a:t>
            </a:r>
            <a:endParaRPr lang="ko-KR" altLang="en-US" sz="1600" dirty="0"/>
          </a:p>
        </p:txBody>
      </p:sp>
      <p:sp>
        <p:nvSpPr>
          <p:cNvPr id="17" name="TextBox 16">
            <a:extLst>
              <a:ext uri="{FF2B5EF4-FFF2-40B4-BE49-F238E27FC236}">
                <a16:creationId xmlns:a16="http://schemas.microsoft.com/office/drawing/2014/main" id="{E4C2C4D5-AA42-40C5-8288-8FFCCCD6DAAC}"/>
              </a:ext>
            </a:extLst>
          </p:cNvPr>
          <p:cNvSpPr txBox="1"/>
          <p:nvPr/>
        </p:nvSpPr>
        <p:spPr>
          <a:xfrm>
            <a:off x="1050933" y="4717311"/>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awk -F "|" '{print $3}'</a:t>
            </a:r>
            <a:endParaRPr lang="ko-KR" altLang="en-US" sz="1600" dirty="0"/>
          </a:p>
        </p:txBody>
      </p:sp>
      <p:sp>
        <p:nvSpPr>
          <p:cNvPr id="19" name="TextBox 18">
            <a:extLst>
              <a:ext uri="{FF2B5EF4-FFF2-40B4-BE49-F238E27FC236}">
                <a16:creationId xmlns:a16="http://schemas.microsoft.com/office/drawing/2014/main" id="{A0443BA4-B047-405C-8DE5-2A26A4095CEB}"/>
              </a:ext>
            </a:extLst>
          </p:cNvPr>
          <p:cNvSpPr txBox="1"/>
          <p:nvPr/>
        </p:nvSpPr>
        <p:spPr>
          <a:xfrm>
            <a:off x="3064790" y="566525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sort</a:t>
            </a:r>
            <a:endParaRPr lang="ko-KR" altLang="en-US" sz="1600" dirty="0"/>
          </a:p>
        </p:txBody>
      </p:sp>
      <p:sp>
        <p:nvSpPr>
          <p:cNvPr id="20" name="TextBox 19">
            <a:extLst>
              <a:ext uri="{FF2B5EF4-FFF2-40B4-BE49-F238E27FC236}">
                <a16:creationId xmlns:a16="http://schemas.microsoft.com/office/drawing/2014/main" id="{C1453A1C-4013-4D8A-B265-A9928EFA27AE}"/>
              </a:ext>
            </a:extLst>
          </p:cNvPr>
          <p:cNvSpPr txBox="1"/>
          <p:nvPr/>
        </p:nvSpPr>
        <p:spPr>
          <a:xfrm>
            <a:off x="5192486" y="4497765"/>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uniq -c</a:t>
            </a:r>
            <a:endParaRPr lang="ko-KR" altLang="en-US" sz="1600" dirty="0"/>
          </a:p>
        </p:txBody>
      </p:sp>
      <p:sp>
        <p:nvSpPr>
          <p:cNvPr id="21" name="TextBox 20">
            <a:extLst>
              <a:ext uri="{FF2B5EF4-FFF2-40B4-BE49-F238E27FC236}">
                <a16:creationId xmlns:a16="http://schemas.microsoft.com/office/drawing/2014/main" id="{1FCE8BA6-EB4E-466B-8207-2BA2A4125C5C}"/>
              </a:ext>
            </a:extLst>
          </p:cNvPr>
          <p:cNvSpPr txBox="1"/>
          <p:nvPr/>
        </p:nvSpPr>
        <p:spPr>
          <a:xfrm>
            <a:off x="6014819"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&gt;&gt;../result.csv</a:t>
            </a:r>
            <a:endParaRPr lang="ko-KR" altLang="en-US" sz="1600" dirty="0"/>
          </a:p>
        </p:txBody>
      </p:sp>
      <p:sp>
        <p:nvSpPr>
          <p:cNvPr id="22" name="TextBox 21">
            <a:extLst>
              <a:ext uri="{FF2B5EF4-FFF2-40B4-BE49-F238E27FC236}">
                <a16:creationId xmlns:a16="http://schemas.microsoft.com/office/drawing/2014/main" id="{6E295DD6-61B5-4273-8360-FE1BC1798821}"/>
              </a:ext>
            </a:extLst>
          </p:cNvPr>
          <p:cNvSpPr txBox="1"/>
          <p:nvPr/>
        </p:nvSpPr>
        <p:spPr>
          <a:xfrm>
            <a:off x="8077662" y="3745197"/>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sed 'N;s/\n/ /'`</a:t>
            </a:r>
            <a:endParaRPr lang="ko-KR" altLang="en-US" sz="1600" dirty="0"/>
          </a:p>
        </p:txBody>
      </p:sp>
      <p:sp>
        <p:nvSpPr>
          <p:cNvPr id="3" name="TextBox 2">
            <a:extLst>
              <a:ext uri="{FF2B5EF4-FFF2-40B4-BE49-F238E27FC236}">
                <a16:creationId xmlns:a16="http://schemas.microsoft.com/office/drawing/2014/main" id="{CE9B47F9-801E-4BC0-8B53-830697A475F5}"/>
              </a:ext>
            </a:extLst>
          </p:cNvPr>
          <p:cNvSpPr txBox="1"/>
          <p:nvPr/>
        </p:nvSpPr>
        <p:spPr>
          <a:xfrm>
            <a:off x="5059136" y="1921912"/>
            <a:ext cx="5374822" cy="369332"/>
          </a:xfrm>
          <a:prstGeom prst="rect">
            <a:avLst/>
          </a:prstGeom>
          <a:noFill/>
        </p:spPr>
        <p:txBody>
          <a:bodyPr wrap="square" rtlCol="0">
            <a:spAutoFit/>
          </a:bodyPr>
          <a:lstStyle/>
          <a:p>
            <a:r>
              <a:rPr lang="en-US" altLang="ko-KR"/>
              <a:t>=&gt;  2014/12/23   </a:t>
            </a:r>
            <a:r>
              <a:rPr lang="en-US" altLang="ko-KR" dirty="0"/>
              <a:t>BGP log</a:t>
            </a:r>
            <a:r>
              <a:rPr lang="ko-KR" altLang="en-US" dirty="0"/>
              <a:t> </a:t>
            </a:r>
            <a:r>
              <a:rPr lang="en-US" altLang="ko-KR" dirty="0"/>
              <a:t>download</a:t>
            </a:r>
            <a:endParaRPr lang="ko-KR" altLang="en-US" dirty="0"/>
          </a:p>
        </p:txBody>
      </p:sp>
    </p:spTree>
    <p:extLst>
      <p:ext uri="{BB962C8B-B14F-4D97-AF65-F5344CB8AC3E}">
        <p14:creationId xmlns:p14="http://schemas.microsoft.com/office/powerpoint/2010/main" val="397398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9" grpId="0" animBg="1"/>
      <p:bldP spid="20" grpId="0" animBg="1"/>
      <p:bldP spid="21" grpId="0" animBg="1"/>
      <p:bldP spid="22"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a:t>국방사이버보안</a:t>
            </a:r>
            <a:r>
              <a:rPr lang="en-US" altLang="ko-KR"/>
              <a:t>_</a:t>
            </a:r>
            <a:r>
              <a:rPr lang="ko-KR" altLang="en-US" dirty="0"/>
              <a:t>기말과제</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D7396CDB-F4E0-470C-96D7-873BE475D9E0}"/>
              </a:ext>
            </a:extLst>
          </p:cNvPr>
          <p:cNvPicPr>
            <a:picLocks noChangeAspect="1"/>
          </p:cNvPicPr>
          <p:nvPr/>
        </p:nvPicPr>
        <p:blipFill>
          <a:blip r:embed="rId4"/>
          <a:stretch>
            <a:fillRect/>
          </a:stretch>
        </p:blipFill>
        <p:spPr>
          <a:xfrm>
            <a:off x="445623" y="1921912"/>
            <a:ext cx="5403718" cy="3594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그림 11">
            <a:extLst>
              <a:ext uri="{FF2B5EF4-FFF2-40B4-BE49-F238E27FC236}">
                <a16:creationId xmlns:a16="http://schemas.microsoft.com/office/drawing/2014/main" id="{1674A5C1-0BF3-42AF-BF48-239620DF63A7}"/>
              </a:ext>
            </a:extLst>
          </p:cNvPr>
          <p:cNvPicPr>
            <a:picLocks noChangeAspect="1"/>
          </p:cNvPicPr>
          <p:nvPr/>
        </p:nvPicPr>
        <p:blipFill>
          <a:blip r:embed="rId5"/>
          <a:stretch>
            <a:fillRect/>
          </a:stretch>
        </p:blipFill>
        <p:spPr>
          <a:xfrm>
            <a:off x="6092795" y="1732881"/>
            <a:ext cx="5555610" cy="4371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086950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4" name="Picture 2">
            <a:extLst>
              <a:ext uri="{FF2B5EF4-FFF2-40B4-BE49-F238E27FC236}">
                <a16:creationId xmlns:a16="http://schemas.microsoft.com/office/drawing/2014/main" id="{183A7CE2-82B6-4927-9876-5F31E4C6A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56821"/>
            <a:ext cx="5364243" cy="40014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AC0586F6-8ECF-4283-A457-03F47D6EE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6608" y="1856821"/>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977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6" name="Picture 2">
            <a:extLst>
              <a:ext uri="{FF2B5EF4-FFF2-40B4-BE49-F238E27FC236}">
                <a16:creationId xmlns:a16="http://schemas.microsoft.com/office/drawing/2014/main" id="{F0AA773C-14EF-4A37-BBC0-6F886F26F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921912"/>
            <a:ext cx="5285154" cy="394244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AF4890CE-C619-4B37-BCE4-BE23F2D35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527" y="1921912"/>
            <a:ext cx="5517933" cy="411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57090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2" name="Picture 2">
            <a:extLst>
              <a:ext uri="{FF2B5EF4-FFF2-40B4-BE49-F238E27FC236}">
                <a16:creationId xmlns:a16="http://schemas.microsoft.com/office/drawing/2014/main" id="{C06A785F-3827-4F15-8E20-629BE1C17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95" y="1690688"/>
            <a:ext cx="5321187" cy="39693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B8CDBE8-9EEE-46C3-9DA3-704751E93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019" y="1676655"/>
            <a:ext cx="5769213" cy="430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13405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90" name="Picture 2">
            <a:extLst>
              <a:ext uri="{FF2B5EF4-FFF2-40B4-BE49-F238E27FC236}">
                <a16:creationId xmlns:a16="http://schemas.microsoft.com/office/drawing/2014/main" id="{DF7B2141-F865-4F5C-9BD5-31D15E870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86" y="1676655"/>
            <a:ext cx="5515876" cy="411454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CE2D9F07-11BD-46B8-B88E-7E252BF7AF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197" y="1676655"/>
            <a:ext cx="5712734" cy="426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73004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4" name="Picture 2">
            <a:extLst>
              <a:ext uri="{FF2B5EF4-FFF2-40B4-BE49-F238E27FC236}">
                <a16:creationId xmlns:a16="http://schemas.microsoft.com/office/drawing/2014/main" id="{398F93CF-81E5-494D-8043-F353848B1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46" y="1666304"/>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21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id="{1638C2BF-E737-4CF1-9271-B620FB4F62E8}"/>
              </a:ext>
            </a:extLst>
          </p:cNvPr>
          <p:cNvGrpSpPr/>
          <p:nvPr/>
        </p:nvGrpSpPr>
        <p:grpSpPr>
          <a:xfrm>
            <a:off x="838199" y="1921912"/>
            <a:ext cx="5109376" cy="1485791"/>
            <a:chOff x="1196835" y="1885839"/>
            <a:chExt cx="3919993" cy="4634455"/>
          </a:xfrm>
        </p:grpSpPr>
        <p:sp>
          <p:nvSpPr>
            <p:cNvPr id="12" name="사각형: 둥근 모서리 11">
              <a:extLst>
                <a:ext uri="{FF2B5EF4-FFF2-40B4-BE49-F238E27FC236}">
                  <a16:creationId xmlns:a16="http://schemas.microsoft.com/office/drawing/2014/main" id="{880E4D0E-B0D4-4619-B7C3-E19AF3D0CE1B}"/>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3" name="TextBox 12">
              <a:extLst>
                <a:ext uri="{FF2B5EF4-FFF2-40B4-BE49-F238E27FC236}">
                  <a16:creationId xmlns:a16="http://schemas.microsoft.com/office/drawing/2014/main" id="{148F76FC-A020-45B8-8C27-58D8CFE89112}"/>
                </a:ext>
              </a:extLst>
            </p:cNvPr>
            <p:cNvSpPr txBox="1"/>
            <p:nvPr/>
          </p:nvSpPr>
          <p:spPr>
            <a:xfrm>
              <a:off x="1196835" y="1885839"/>
              <a:ext cx="3919993" cy="4634455"/>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a:t>
              </a:r>
              <a:r>
                <a:rPr lang="ko-KR" altLang="en-US" sz="1100" dirty="0">
                  <a:solidFill>
                    <a:schemeClr val="accent5">
                      <a:lumMod val="75000"/>
                    </a:schemeClr>
                  </a:solidFill>
                </a:rPr>
                <a:t> </a:t>
              </a:r>
              <a:r>
                <a:rPr lang="en-US" altLang="ko-KR" sz="1100" dirty="0">
                  <a:solidFill>
                    <a:schemeClr val="accent5">
                      <a:lumMod val="75000"/>
                    </a:schemeClr>
                  </a:solidFill>
                </a:rPr>
                <a:t>/</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a:t>
              </a:r>
              <a:r>
                <a:rPr lang="en-US" altLang="ko-KR" sz="1100" dirty="0" err="1">
                  <a:solidFill>
                    <a:schemeClr val="accent5">
                      <a:lumMod val="75000"/>
                    </a:schemeClr>
                  </a:solidFill>
                </a:rPr>
                <a:t>mkdir</a:t>
              </a:r>
              <a:r>
                <a:rPr lang="en-US" altLang="ko-KR" sz="1100" dirty="0">
                  <a:solidFill>
                    <a:schemeClr val="accent5">
                      <a:lumMod val="75000"/>
                    </a:schemeClr>
                  </a:solidFill>
                </a:rPr>
                <a:t>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cd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touch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vi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endParaRPr lang="en-US" altLang="ko-KR" sz="1100" dirty="0"/>
            </a:p>
          </p:txBody>
        </p:sp>
      </p:grpSp>
      <p:grpSp>
        <p:nvGrpSpPr>
          <p:cNvPr id="16" name="그룹 15">
            <a:extLst>
              <a:ext uri="{FF2B5EF4-FFF2-40B4-BE49-F238E27FC236}">
                <a16:creationId xmlns:a16="http://schemas.microsoft.com/office/drawing/2014/main" id="{916C0D68-184D-4013-BBB5-35AD80683AED}"/>
              </a:ext>
            </a:extLst>
          </p:cNvPr>
          <p:cNvGrpSpPr/>
          <p:nvPr/>
        </p:nvGrpSpPr>
        <p:grpSpPr>
          <a:xfrm>
            <a:off x="6244427" y="1921912"/>
            <a:ext cx="5109376" cy="3144707"/>
            <a:chOff x="1196835" y="1885839"/>
            <a:chExt cx="3919993" cy="6187330"/>
          </a:xfrm>
        </p:grpSpPr>
        <p:sp>
          <p:nvSpPr>
            <p:cNvPr id="17" name="사각형: 둥근 모서리 16">
              <a:extLst>
                <a:ext uri="{FF2B5EF4-FFF2-40B4-BE49-F238E27FC236}">
                  <a16:creationId xmlns:a16="http://schemas.microsoft.com/office/drawing/2014/main" id="{D2D3B273-6C48-4667-8109-771C5D2CC3B8}"/>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8" name="TextBox 17">
              <a:extLst>
                <a:ext uri="{FF2B5EF4-FFF2-40B4-BE49-F238E27FC236}">
                  <a16:creationId xmlns:a16="http://schemas.microsoft.com/office/drawing/2014/main" id="{148238E7-2E67-427E-8C5D-087E95A28A50}"/>
                </a:ext>
              </a:extLst>
            </p:cNvPr>
            <p:cNvSpPr txBox="1"/>
            <p:nvPr/>
          </p:nvSpPr>
          <p:spPr>
            <a:xfrm>
              <a:off x="1196835" y="1885839"/>
              <a:ext cx="3919993" cy="61873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gcc</a:t>
              </a:r>
              <a:r>
                <a:rPr lang="en-US" altLang="ko-KR" sz="1100" dirty="0">
                  <a:solidFill>
                    <a:schemeClr val="accent5">
                      <a:lumMod val="75000"/>
                    </a:schemeClr>
                  </a:solidFill>
                </a:rPr>
                <a:t> –o </a:t>
              </a:r>
              <a:r>
                <a:rPr lang="en-US" altLang="ko-KR" sz="1100" dirty="0" err="1">
                  <a:solidFill>
                    <a:schemeClr val="accent5">
                      <a:lumMod val="75000"/>
                    </a:schemeClr>
                  </a:solidFill>
                </a:rPr>
                <a:t>test_code</a:t>
              </a:r>
              <a:r>
                <a:rPr lang="en-US" altLang="ko-KR" sz="1100" dirty="0">
                  <a:solidFill>
                    <a:schemeClr val="accent5">
                      <a:lumMod val="75000"/>
                    </a:schemeClr>
                  </a:solidFill>
                </a:rPr>
                <a:t>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ls</a:t>
              </a:r>
            </a:p>
            <a:p>
              <a:pPr>
                <a:lnSpc>
                  <a:spcPct val="140000"/>
                </a:lnSpc>
              </a:pPr>
              <a:r>
                <a:rPr lang="en-US" altLang="ko-KR" sz="1100" dirty="0" err="1">
                  <a:solidFill>
                    <a:srgbClr val="00B050"/>
                  </a:solidFill>
                </a:rPr>
                <a:t>test_code</a:t>
              </a:r>
              <a:r>
                <a:rPr lang="en-US" altLang="ko-KR" sz="1100" dirty="0">
                  <a:solidFill>
                    <a:srgbClr val="00B050"/>
                  </a:solidFill>
                </a:rPr>
                <a:t>  </a:t>
              </a:r>
              <a:r>
                <a:rPr lang="en-US" altLang="ko-KR" sz="1100" dirty="0" err="1"/>
                <a:t>test_code.c</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t>1</a:t>
              </a:r>
            </a:p>
            <a:p>
              <a:pPr>
                <a:lnSpc>
                  <a:spcPct val="140000"/>
                </a:lnSpc>
              </a:pPr>
              <a:r>
                <a:rPr lang="en-US" altLang="ko-KR" sz="1100" dirty="0"/>
                <a:t>12</a:t>
              </a:r>
            </a:p>
            <a:p>
              <a:pPr>
                <a:lnSpc>
                  <a:spcPct val="140000"/>
                </a:lnSpc>
              </a:pPr>
              <a:r>
                <a:rPr lang="en-US" altLang="ko-KR" sz="1100" dirty="0"/>
                <a:t>123</a:t>
              </a:r>
            </a:p>
            <a:p>
              <a:pPr>
                <a:lnSpc>
                  <a:spcPct val="140000"/>
                </a:lnSpc>
              </a:pPr>
              <a:r>
                <a:rPr lang="en-US" altLang="ko-KR" sz="1100" dirty="0"/>
                <a:t>0x11dc010</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gdb</a:t>
              </a:r>
              <a:r>
                <a:rPr lang="en-US" altLang="ko-KR" sz="1100" dirty="0">
                  <a:solidFill>
                    <a:schemeClr val="accent5">
                      <a:lumMod val="75000"/>
                    </a:schemeClr>
                  </a:solidFill>
                </a:rPr>
                <a:t>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 set disassembly-flavor intel</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a:t>
              </a:r>
              <a:r>
                <a:rPr lang="en-US" altLang="ko-KR" sz="1100" dirty="0" err="1">
                  <a:solidFill>
                    <a:schemeClr val="accent5">
                      <a:lumMod val="75000"/>
                    </a:schemeClr>
                  </a:solidFill>
                </a:rPr>
                <a:t>disas</a:t>
              </a:r>
              <a:r>
                <a:rPr lang="en-US" altLang="ko-KR" sz="1100" dirty="0">
                  <a:solidFill>
                    <a:schemeClr val="accent5">
                      <a:lumMod val="75000"/>
                    </a:schemeClr>
                  </a:solidFill>
                </a:rPr>
                <a:t> main</a:t>
              </a:r>
            </a:p>
          </p:txBody>
        </p:sp>
      </p:grpSp>
      <p:pic>
        <p:nvPicPr>
          <p:cNvPr id="21" name="그림 20">
            <a:extLst>
              <a:ext uri="{FF2B5EF4-FFF2-40B4-BE49-F238E27FC236}">
                <a16:creationId xmlns:a16="http://schemas.microsoft.com/office/drawing/2014/main" id="{6B78BE11-CD1A-4935-943F-FE3C672F955F}"/>
              </a:ext>
            </a:extLst>
          </p:cNvPr>
          <p:cNvPicPr>
            <a:picLocks noChangeAspect="1"/>
          </p:cNvPicPr>
          <p:nvPr/>
        </p:nvPicPr>
        <p:blipFill rotWithShape="1">
          <a:blip r:embed="rId4"/>
          <a:srcRect r="1720" b="32424"/>
          <a:stretch/>
        </p:blipFill>
        <p:spPr>
          <a:xfrm>
            <a:off x="6244427" y="5229340"/>
            <a:ext cx="5403978" cy="1067211"/>
          </a:xfrm>
          <a:prstGeom prst="rect">
            <a:avLst/>
          </a:prstGeom>
        </p:spPr>
      </p:pic>
      <p:pic>
        <p:nvPicPr>
          <p:cNvPr id="23" name="그림 22">
            <a:extLst>
              <a:ext uri="{FF2B5EF4-FFF2-40B4-BE49-F238E27FC236}">
                <a16:creationId xmlns:a16="http://schemas.microsoft.com/office/drawing/2014/main" id="{29B010F1-3A2A-4AC1-9E0A-DD6FC1CD7809}"/>
              </a:ext>
            </a:extLst>
          </p:cNvPr>
          <p:cNvPicPr>
            <a:picLocks noChangeAspect="1"/>
          </p:cNvPicPr>
          <p:nvPr/>
        </p:nvPicPr>
        <p:blipFill>
          <a:blip r:embed="rId5"/>
          <a:stretch>
            <a:fillRect/>
          </a:stretch>
        </p:blipFill>
        <p:spPr>
          <a:xfrm>
            <a:off x="1666684" y="3338497"/>
            <a:ext cx="3216212" cy="2958054"/>
          </a:xfrm>
          <a:prstGeom prst="rect">
            <a:avLst/>
          </a:prstGeom>
        </p:spPr>
      </p:pic>
    </p:spTree>
    <p:extLst>
      <p:ext uri="{BB962C8B-B14F-4D97-AF65-F5344CB8AC3E}">
        <p14:creationId xmlns:p14="http://schemas.microsoft.com/office/powerpoint/2010/main" val="199676024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FFCE75E-B13B-4D5F-9953-EF24EBE09664}"/>
              </a:ext>
            </a:extLst>
          </p:cNvPr>
          <p:cNvPicPr>
            <a:picLocks noChangeAspect="1"/>
          </p:cNvPicPr>
          <p:nvPr/>
        </p:nvPicPr>
        <p:blipFill>
          <a:blip r:embed="rId2"/>
          <a:stretch>
            <a:fillRect/>
          </a:stretch>
        </p:blipFill>
        <p:spPr>
          <a:xfrm>
            <a:off x="1122763" y="4398042"/>
            <a:ext cx="3407245" cy="2115487"/>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a:extLst>
              <a:ext uri="{FF2B5EF4-FFF2-40B4-BE49-F238E27FC236}">
                <a16:creationId xmlns:a16="http://schemas.microsoft.com/office/drawing/2014/main" id="{DE2E4275-ED97-4E73-8D3F-3A6E04DCD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3687" y="1838265"/>
            <a:ext cx="3914775" cy="4619625"/>
          </a:xfrm>
          <a:prstGeom prst="rect">
            <a:avLst/>
          </a:prstGeom>
          <a:noFill/>
          <a:extLst>
            <a:ext uri="{909E8E84-426E-40DD-AFC4-6F175D3DCCD1}">
              <a14:hiddenFill xmlns:a14="http://schemas.microsoft.com/office/drawing/2010/main">
                <a:solidFill>
                  <a:srgbClr val="FFFFFF"/>
                </a:solidFill>
              </a14:hiddenFill>
            </a:ext>
          </a:extLst>
        </p:spPr>
      </p:pic>
      <p:sp>
        <p:nvSpPr>
          <p:cNvPr id="12" name="화살표: 아래쪽 11">
            <a:extLst>
              <a:ext uri="{FF2B5EF4-FFF2-40B4-BE49-F238E27FC236}">
                <a16:creationId xmlns:a16="http://schemas.microsoft.com/office/drawing/2014/main" id="{FBBBF2EF-017B-4F30-B3BF-CC90D53C5E31}"/>
              </a:ext>
            </a:extLst>
          </p:cNvPr>
          <p:cNvSpPr/>
          <p:nvPr/>
        </p:nvSpPr>
        <p:spPr>
          <a:xfrm>
            <a:off x="2826386" y="3788318"/>
            <a:ext cx="156341" cy="5962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아래쪽 17">
            <a:extLst>
              <a:ext uri="{FF2B5EF4-FFF2-40B4-BE49-F238E27FC236}">
                <a16:creationId xmlns:a16="http://schemas.microsoft.com/office/drawing/2014/main" id="{A5CED58A-1EC0-436F-9D11-37DDFA71CE16}"/>
              </a:ext>
            </a:extLst>
          </p:cNvPr>
          <p:cNvSpPr/>
          <p:nvPr/>
        </p:nvSpPr>
        <p:spPr>
          <a:xfrm rot="12550818">
            <a:off x="4676782" y="2616803"/>
            <a:ext cx="196666" cy="206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6F56E4B1-61FA-431E-AD92-BC4F511F96B2}"/>
              </a:ext>
            </a:extLst>
          </p:cNvPr>
          <p:cNvSpPr txBox="1"/>
          <p:nvPr/>
        </p:nvSpPr>
        <p:spPr>
          <a:xfrm>
            <a:off x="1373785" y="3878537"/>
            <a:ext cx="1493520" cy="369332"/>
          </a:xfrm>
          <a:prstGeom prst="rect">
            <a:avLst/>
          </a:prstGeom>
          <a:noFill/>
        </p:spPr>
        <p:txBody>
          <a:bodyPr wrap="square" rtlCol="0">
            <a:spAutoFit/>
          </a:bodyPr>
          <a:lstStyle/>
          <a:p>
            <a:r>
              <a:rPr lang="en-US" altLang="ko-KR" dirty="0" err="1"/>
              <a:t>gcc</a:t>
            </a:r>
            <a:r>
              <a:rPr lang="en-US" altLang="ko-KR" dirty="0"/>
              <a:t> compile</a:t>
            </a:r>
            <a:endParaRPr lang="ko-KR" altLang="en-US" dirty="0"/>
          </a:p>
        </p:txBody>
      </p:sp>
      <p:sp>
        <p:nvSpPr>
          <p:cNvPr id="21" name="TextBox 20">
            <a:extLst>
              <a:ext uri="{FF2B5EF4-FFF2-40B4-BE49-F238E27FC236}">
                <a16:creationId xmlns:a16="http://schemas.microsoft.com/office/drawing/2014/main" id="{D2D978D9-A765-43CD-9E1E-5975625C5A45}"/>
              </a:ext>
            </a:extLst>
          </p:cNvPr>
          <p:cNvSpPr txBox="1"/>
          <p:nvPr/>
        </p:nvSpPr>
        <p:spPr>
          <a:xfrm>
            <a:off x="9536329" y="5603705"/>
            <a:ext cx="735431" cy="369332"/>
          </a:xfrm>
          <a:prstGeom prst="rect">
            <a:avLst/>
          </a:prstGeom>
          <a:noFill/>
          <a:ln>
            <a:solidFill>
              <a:schemeClr val="tx1"/>
            </a:solidFill>
          </a:ln>
        </p:spPr>
        <p:txBody>
          <a:bodyPr wrap="square" rtlCol="0">
            <a:spAutoFit/>
          </a:bodyPr>
          <a:lstStyle/>
          <a:p>
            <a:r>
              <a:rPr lang="en-US" altLang="ko-KR" dirty="0"/>
              <a:t>b[20]</a:t>
            </a:r>
            <a:endParaRPr lang="ko-KR" altLang="en-US" dirty="0"/>
          </a:p>
        </p:txBody>
      </p:sp>
      <p:pic>
        <p:nvPicPr>
          <p:cNvPr id="27" name="그림 26">
            <a:extLst>
              <a:ext uri="{FF2B5EF4-FFF2-40B4-BE49-F238E27FC236}">
                <a16:creationId xmlns:a16="http://schemas.microsoft.com/office/drawing/2014/main" id="{7DB40FA0-7C7E-403F-BBB6-EC1D45CC8941}"/>
              </a:ext>
            </a:extLst>
          </p:cNvPr>
          <p:cNvPicPr>
            <a:picLocks noChangeAspect="1"/>
          </p:cNvPicPr>
          <p:nvPr/>
        </p:nvPicPr>
        <p:blipFill>
          <a:blip r:embed="rId6"/>
          <a:stretch>
            <a:fillRect/>
          </a:stretch>
        </p:blipFill>
        <p:spPr>
          <a:xfrm>
            <a:off x="1903948" y="1780907"/>
            <a:ext cx="2078766" cy="1911909"/>
          </a:xfrm>
          <a:prstGeom prst="rect">
            <a:avLst/>
          </a:prstGeom>
        </p:spPr>
      </p:pic>
      <p:sp>
        <p:nvSpPr>
          <p:cNvPr id="28" name="TextBox 27">
            <a:extLst>
              <a:ext uri="{FF2B5EF4-FFF2-40B4-BE49-F238E27FC236}">
                <a16:creationId xmlns:a16="http://schemas.microsoft.com/office/drawing/2014/main" id="{9B477217-15EE-4902-869D-049CBACCAE54}"/>
              </a:ext>
            </a:extLst>
          </p:cNvPr>
          <p:cNvSpPr txBox="1"/>
          <p:nvPr/>
        </p:nvSpPr>
        <p:spPr>
          <a:xfrm>
            <a:off x="9536329" y="4070060"/>
            <a:ext cx="735431" cy="369332"/>
          </a:xfrm>
          <a:prstGeom prst="rect">
            <a:avLst/>
          </a:prstGeom>
          <a:noFill/>
          <a:ln>
            <a:solidFill>
              <a:schemeClr val="tx1"/>
            </a:solidFill>
          </a:ln>
        </p:spPr>
        <p:txBody>
          <a:bodyPr wrap="square" rtlCol="0">
            <a:spAutoFit/>
          </a:bodyPr>
          <a:lstStyle/>
          <a:p>
            <a:r>
              <a:rPr lang="en-US" altLang="ko-KR" dirty="0"/>
              <a:t>c</a:t>
            </a:r>
            <a:endParaRPr lang="ko-KR" altLang="en-US" dirty="0"/>
          </a:p>
        </p:txBody>
      </p:sp>
      <p:sp>
        <p:nvSpPr>
          <p:cNvPr id="29" name="TextBox 28">
            <a:extLst>
              <a:ext uri="{FF2B5EF4-FFF2-40B4-BE49-F238E27FC236}">
                <a16:creationId xmlns:a16="http://schemas.microsoft.com/office/drawing/2014/main" id="{14413065-392F-4C07-8928-092718753163}"/>
              </a:ext>
            </a:extLst>
          </p:cNvPr>
          <p:cNvSpPr txBox="1"/>
          <p:nvPr/>
        </p:nvSpPr>
        <p:spPr>
          <a:xfrm>
            <a:off x="9536329" y="3277864"/>
            <a:ext cx="735431" cy="369332"/>
          </a:xfrm>
          <a:prstGeom prst="rect">
            <a:avLst/>
          </a:prstGeom>
          <a:noFill/>
          <a:ln>
            <a:solidFill>
              <a:schemeClr val="tx1"/>
            </a:solidFill>
          </a:ln>
        </p:spPr>
        <p:txBody>
          <a:bodyPr wrap="square" rtlCol="0">
            <a:spAutoFit/>
          </a:bodyPr>
          <a:lstStyle/>
          <a:p>
            <a:r>
              <a:rPr lang="en-US" altLang="ko-KR" dirty="0"/>
              <a:t>a</a:t>
            </a:r>
            <a:endParaRPr lang="ko-KR" altLang="en-US" dirty="0"/>
          </a:p>
        </p:txBody>
      </p:sp>
    </p:spTree>
    <p:extLst>
      <p:ext uri="{BB962C8B-B14F-4D97-AF65-F5344CB8AC3E}">
        <p14:creationId xmlns:p14="http://schemas.microsoft.com/office/powerpoint/2010/main" val="8418706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1" name="Picture 2">
            <a:extLst>
              <a:ext uri="{FF2B5EF4-FFF2-40B4-BE49-F238E27FC236}">
                <a16:creationId xmlns:a16="http://schemas.microsoft.com/office/drawing/2014/main" id="{8B8D674E-A205-4EA5-B390-E71BBA9D94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867" b="44132"/>
          <a:stretch/>
        </p:blipFill>
        <p:spPr bwMode="auto">
          <a:xfrm>
            <a:off x="755903" y="3497816"/>
            <a:ext cx="4611625" cy="1213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5" name="내용 개체 틀 3">
            <a:extLst>
              <a:ext uri="{FF2B5EF4-FFF2-40B4-BE49-F238E27FC236}">
                <a16:creationId xmlns:a16="http://schemas.microsoft.com/office/drawing/2014/main" id="{BBD847FB-5DFD-4C06-A9F5-9E954FDE39FF}"/>
              </a:ext>
            </a:extLst>
          </p:cNvPr>
          <p:cNvGraphicFramePr>
            <a:graphicFrameLocks noGrp="1"/>
          </p:cNvGraphicFramePr>
          <p:nvPr>
            <p:ph idx="1"/>
            <p:extLst>
              <p:ext uri="{D42A27DB-BD31-4B8C-83A1-F6EECF244321}">
                <p14:modId xmlns:p14="http://schemas.microsoft.com/office/powerpoint/2010/main" val="2909125197"/>
              </p:ext>
            </p:extLst>
          </p:nvPr>
        </p:nvGraphicFramePr>
        <p:xfrm>
          <a:off x="5949767" y="2139696"/>
          <a:ext cx="5680546" cy="3749040"/>
        </p:xfrm>
        <a:graphic>
          <a:graphicData uri="http://schemas.openxmlformats.org/drawingml/2006/table">
            <a:tbl>
              <a:tblPr/>
              <a:tblGrid>
                <a:gridCol w="815937">
                  <a:extLst>
                    <a:ext uri="{9D8B030D-6E8A-4147-A177-3AD203B41FA5}">
                      <a16:colId xmlns:a16="http://schemas.microsoft.com/office/drawing/2014/main" val="2798934004"/>
                    </a:ext>
                  </a:extLst>
                </a:gridCol>
                <a:gridCol w="883920">
                  <a:extLst>
                    <a:ext uri="{9D8B030D-6E8A-4147-A177-3AD203B41FA5}">
                      <a16:colId xmlns:a16="http://schemas.microsoft.com/office/drawing/2014/main" val="1077728472"/>
                    </a:ext>
                  </a:extLst>
                </a:gridCol>
                <a:gridCol w="3980689">
                  <a:extLst>
                    <a:ext uri="{9D8B030D-6E8A-4147-A177-3AD203B41FA5}">
                      <a16:colId xmlns:a16="http://schemas.microsoft.com/office/drawing/2014/main" val="1593522546"/>
                    </a:ext>
                  </a:extLst>
                </a:gridCol>
              </a:tblGrid>
              <a:tr h="326902">
                <a:tc rowSpan="9">
                  <a:txBody>
                    <a:bodyPr/>
                    <a:lstStyle/>
                    <a:p>
                      <a:pPr algn="ctr"/>
                      <a:r>
                        <a:rPr lang="ko-KR" altLang="en-US" sz="1200" dirty="0">
                          <a:solidFill>
                            <a:schemeClr val="tx1"/>
                          </a:solidFill>
                          <a:effectLst/>
                          <a:latin typeface="Noto Sans"/>
                        </a:rPr>
                        <a:t>범용 </a:t>
                      </a:r>
                      <a:endParaRPr lang="en-US" altLang="ko-KR" sz="1200" dirty="0">
                        <a:solidFill>
                          <a:schemeClr val="tx1"/>
                        </a:solidFill>
                        <a:effectLst/>
                        <a:latin typeface="Noto Sans"/>
                      </a:endParaRPr>
                    </a:p>
                    <a:p>
                      <a:pPr algn="ctr"/>
                      <a:r>
                        <a:rPr lang="ko-KR" altLang="en-US" sz="1200" dirty="0">
                          <a:solidFill>
                            <a:schemeClr val="tx1"/>
                          </a:solidFill>
                          <a:effectLst/>
                          <a:latin typeface="Noto Sans"/>
                        </a:rPr>
                        <a:t>레지스터</a:t>
                      </a:r>
                      <a:endParaRPr lang="en-US" altLang="ko-KR" sz="1200" dirty="0">
                        <a:solidFill>
                          <a:schemeClr val="tx1"/>
                        </a:solidFill>
                        <a:effectLst/>
                        <a:latin typeface="Noto Sans"/>
                      </a:endParaRPr>
                    </a:p>
                    <a:p>
                      <a:pPr algn="ct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EAX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산술 연산 및 논리 연산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ECX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ko-KR" altLang="en-US" sz="1200" dirty="0" err="1">
                          <a:solidFill>
                            <a:schemeClr val="tx1"/>
                          </a:solidFill>
                          <a:effectLst/>
                          <a:latin typeface="Noto Sans"/>
                        </a:rPr>
                        <a:t>반복문</a:t>
                      </a:r>
                      <a:r>
                        <a:rPr lang="ko-KR" altLang="en-US" sz="1200" dirty="0">
                          <a:solidFill>
                            <a:schemeClr val="tx1"/>
                          </a:solidFill>
                          <a:effectLst/>
                          <a:latin typeface="Noto Sans"/>
                        </a:rPr>
                        <a:t> 사용 시 반복 카운터로 사용</a:t>
                      </a:r>
                    </a:p>
                    <a:p>
                      <a:r>
                        <a:rPr lang="ko-KR" altLang="en-US" sz="1200" dirty="0">
                          <a:solidFill>
                            <a:schemeClr val="tx1"/>
                          </a:solidFill>
                          <a:effectLst/>
                          <a:latin typeface="Noto Sans"/>
                        </a:rPr>
                        <a:t> 반복할 횟수 지정하고 반복 작업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766126">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en-US" altLang="ko-KR" sz="1200" dirty="0">
                          <a:solidFill>
                            <a:schemeClr val="tx1"/>
                          </a:solidFill>
                          <a:effectLst/>
                          <a:latin typeface="Noto Sans"/>
                        </a:rPr>
                        <a:t>EAX </a:t>
                      </a:r>
                      <a:r>
                        <a:rPr lang="ko-KR" altLang="en-US" sz="1200" dirty="0">
                          <a:solidFill>
                            <a:schemeClr val="tx1"/>
                          </a:solidFill>
                          <a:effectLst/>
                          <a:latin typeface="Noto Sans"/>
                        </a:rPr>
                        <a:t>레지스터와 같이 쓰임</a:t>
                      </a:r>
                    </a:p>
                    <a:p>
                      <a:r>
                        <a:rPr lang="ko-KR" altLang="en-US" sz="1200" dirty="0">
                          <a:solidFill>
                            <a:schemeClr val="tx1"/>
                          </a:solidFill>
                          <a:effectLst/>
                          <a:latin typeface="Noto Sans"/>
                        </a:rPr>
                        <a:t> 부호 확장 명령 등에 사용</a:t>
                      </a:r>
                    </a:p>
                    <a:p>
                      <a:r>
                        <a:rPr lang="ko-KR" altLang="en-US" sz="1200" dirty="0">
                          <a:solidFill>
                            <a:schemeClr val="tx1"/>
                          </a:solidFill>
                          <a:effectLst/>
                          <a:latin typeface="Noto Sans"/>
                        </a:rPr>
                        <a:t> 큰 수의 곱셈 또는 나눗셈 연산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복사할 때 목적지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데이터를 조작하거나 복사할 때 데이터의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끝 지점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첫 시작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EIP</a:t>
                      </a:r>
                      <a:br>
                        <a:rPr lang="en-US" sz="1200" dirty="0">
                          <a:solidFill>
                            <a:schemeClr val="tx1"/>
                          </a:solidFill>
                          <a:effectLst/>
                          <a:latin typeface="Noto Sans"/>
                        </a:rPr>
                      </a:b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다음에 실행해야 할 명령어의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bl>
          </a:graphicData>
        </a:graphic>
      </p:graphicFrame>
      <p:sp>
        <p:nvSpPr>
          <p:cNvPr id="46" name="TextBox 45">
            <a:extLst>
              <a:ext uri="{FF2B5EF4-FFF2-40B4-BE49-F238E27FC236}">
                <a16:creationId xmlns:a16="http://schemas.microsoft.com/office/drawing/2014/main" id="{7F923A64-ACB8-4426-B10D-EF30114C7CC5}"/>
              </a:ext>
            </a:extLst>
          </p:cNvPr>
          <p:cNvSpPr txBox="1"/>
          <p:nvPr/>
        </p:nvSpPr>
        <p:spPr>
          <a:xfrm>
            <a:off x="517284" y="2332714"/>
            <a:ext cx="5113220" cy="794534"/>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범용 레지스터</a:t>
            </a:r>
            <a:endParaRPr lang="en-US" altLang="ko-KR" sz="1600" b="1" dirty="0"/>
          </a:p>
          <a:p>
            <a:pPr algn="ctr">
              <a:lnSpc>
                <a:spcPct val="150000"/>
              </a:lnSpc>
            </a:pPr>
            <a:r>
              <a:rPr lang="ko-KR" altLang="en-US" sz="1400" dirty="0"/>
              <a:t>레지스터들 중에서 각각 특별한 용도가 정해져 있는 레지스터</a:t>
            </a:r>
          </a:p>
        </p:txBody>
      </p:sp>
    </p:spTree>
    <p:extLst>
      <p:ext uri="{BB962C8B-B14F-4D97-AF65-F5344CB8AC3E}">
        <p14:creationId xmlns:p14="http://schemas.microsoft.com/office/powerpoint/2010/main" val="204752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2BB2ACF1-7215-471F-B6E0-081714EE3E0A}"/>
              </a:ext>
            </a:extLst>
          </p:cNvPr>
          <p:cNvPicPr>
            <a:picLocks noChangeAspect="1"/>
          </p:cNvPicPr>
          <p:nvPr/>
        </p:nvPicPr>
        <p:blipFill>
          <a:blip r:embed="rId2"/>
          <a:stretch>
            <a:fillRect/>
          </a:stretch>
        </p:blipFill>
        <p:spPr>
          <a:xfrm>
            <a:off x="648264" y="2026232"/>
            <a:ext cx="5297351" cy="3661331"/>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B3814B75-819F-46B6-805F-DCFADAC9A079}"/>
              </a:ext>
            </a:extLst>
          </p:cNvPr>
          <p:cNvCxnSpPr>
            <a:cxnSpLocks/>
          </p:cNvCxnSpPr>
          <p:nvPr/>
        </p:nvCxnSpPr>
        <p:spPr>
          <a:xfrm>
            <a:off x="4267200" y="2104792"/>
            <a:ext cx="1914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8A5A0F43-3065-463B-AA7E-1BE7E4F501B6}"/>
              </a:ext>
            </a:extLst>
          </p:cNvPr>
          <p:cNvSpPr/>
          <p:nvPr/>
        </p:nvSpPr>
        <p:spPr>
          <a:xfrm>
            <a:off x="6246386" y="202623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a:solidFill>
                  <a:schemeClr val="tx1"/>
                </a:solidFill>
              </a:rPr>
              <a:t>base pointer </a:t>
            </a:r>
            <a:r>
              <a:rPr lang="ko-KR" altLang="en-US" sz="1200" dirty="0">
                <a:solidFill>
                  <a:schemeClr val="tx1"/>
                </a:solidFill>
              </a:rPr>
              <a:t>을 저장한다  </a:t>
            </a:r>
            <a:r>
              <a:rPr lang="en-US" altLang="ko-KR" sz="1200" dirty="0">
                <a:solidFill>
                  <a:schemeClr val="tx1"/>
                </a:solidFill>
              </a:rPr>
              <a:t>=  SFP</a:t>
            </a:r>
            <a:r>
              <a:rPr lang="ko-KR" altLang="en-US" sz="1200" dirty="0">
                <a:solidFill>
                  <a:schemeClr val="tx1"/>
                </a:solidFill>
              </a:rPr>
              <a:t> </a:t>
            </a:r>
          </a:p>
        </p:txBody>
      </p:sp>
      <p:cxnSp>
        <p:nvCxnSpPr>
          <p:cNvPr id="23" name="직선 화살표 연결선 22">
            <a:extLst>
              <a:ext uri="{FF2B5EF4-FFF2-40B4-BE49-F238E27FC236}">
                <a16:creationId xmlns:a16="http://schemas.microsoft.com/office/drawing/2014/main" id="{A55706FD-9937-4194-AFF6-E3D0A0106830}"/>
              </a:ext>
            </a:extLst>
          </p:cNvPr>
          <p:cNvCxnSpPr>
            <a:cxnSpLocks/>
          </p:cNvCxnSpPr>
          <p:nvPr/>
        </p:nvCxnSpPr>
        <p:spPr>
          <a:xfrm>
            <a:off x="4565904" y="2287672"/>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57FB1239-C138-4054-A166-AB6EDBB73630}"/>
              </a:ext>
            </a:extLst>
          </p:cNvPr>
          <p:cNvSpPr/>
          <p:nvPr/>
        </p:nvSpPr>
        <p:spPr>
          <a:xfrm>
            <a:off x="6246386" y="220911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를 </a:t>
            </a:r>
            <a:r>
              <a:rPr lang="en-US" altLang="ko-KR" sz="1200" dirty="0" err="1">
                <a:solidFill>
                  <a:schemeClr val="tx1"/>
                </a:solidFill>
              </a:rPr>
              <a:t>ebp</a:t>
            </a:r>
            <a:r>
              <a:rPr lang="en-US" altLang="ko-KR" sz="1200" dirty="0">
                <a:solidFill>
                  <a:schemeClr val="tx1"/>
                </a:solidFill>
              </a:rPr>
              <a:t> </a:t>
            </a:r>
            <a:r>
              <a:rPr lang="ko-KR" altLang="en-US" sz="1200" dirty="0">
                <a:solidFill>
                  <a:schemeClr val="tx1"/>
                </a:solidFill>
              </a:rPr>
              <a:t>에 저장한다</a:t>
            </a:r>
            <a:r>
              <a:rPr lang="en-US" altLang="ko-KR" sz="1200" dirty="0">
                <a:solidFill>
                  <a:schemeClr val="tx1"/>
                </a:solidFill>
              </a:rPr>
              <a:t>.</a:t>
            </a:r>
            <a:endParaRPr lang="ko-KR" altLang="en-US" sz="1200" dirty="0">
              <a:solidFill>
                <a:schemeClr val="tx1"/>
              </a:solidFill>
            </a:endParaRPr>
          </a:p>
        </p:txBody>
      </p:sp>
      <p:cxnSp>
        <p:nvCxnSpPr>
          <p:cNvPr id="28" name="직선 화살표 연결선 27">
            <a:extLst>
              <a:ext uri="{FF2B5EF4-FFF2-40B4-BE49-F238E27FC236}">
                <a16:creationId xmlns:a16="http://schemas.microsoft.com/office/drawing/2014/main" id="{B26CC0EE-73CC-4F0A-BF8A-8D3CE56E21F2}"/>
              </a:ext>
            </a:extLst>
          </p:cNvPr>
          <p:cNvCxnSpPr>
            <a:cxnSpLocks/>
          </p:cNvCxnSpPr>
          <p:nvPr/>
        </p:nvCxnSpPr>
        <p:spPr>
          <a:xfrm>
            <a:off x="4639056" y="2470552"/>
            <a:ext cx="1542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EFD97CC9-140F-4D29-B084-C95A8E1A2B49}"/>
              </a:ext>
            </a:extLst>
          </p:cNvPr>
          <p:cNvSpPr/>
          <p:nvPr/>
        </p:nvSpPr>
        <p:spPr>
          <a:xfrm>
            <a:off x="6246386" y="239199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의 스택을 </a:t>
            </a:r>
            <a:r>
              <a:rPr lang="en-US" altLang="ko-KR" sz="1200" dirty="0">
                <a:solidFill>
                  <a:schemeClr val="tx1"/>
                </a:solidFill>
              </a:rPr>
              <a:t>0x60 = 96</a:t>
            </a:r>
            <a:r>
              <a:rPr lang="ko-KR" altLang="en-US" sz="1200" dirty="0">
                <a:solidFill>
                  <a:schemeClr val="tx1"/>
                </a:solidFill>
              </a:rPr>
              <a:t> 늘린다</a:t>
            </a:r>
            <a:r>
              <a:rPr lang="en-US" altLang="ko-KR" sz="1200" dirty="0">
                <a:solidFill>
                  <a:schemeClr val="tx1"/>
                </a:solidFill>
              </a:rPr>
              <a:t>. = 4*20 + 16</a:t>
            </a:r>
            <a:endParaRPr lang="ko-KR" altLang="en-US" sz="1200" dirty="0">
              <a:solidFill>
                <a:schemeClr val="tx1"/>
              </a:solidFill>
            </a:endParaRPr>
          </a:p>
        </p:txBody>
      </p:sp>
      <p:cxnSp>
        <p:nvCxnSpPr>
          <p:cNvPr id="32" name="직선 화살표 연결선 31">
            <a:extLst>
              <a:ext uri="{FF2B5EF4-FFF2-40B4-BE49-F238E27FC236}">
                <a16:creationId xmlns:a16="http://schemas.microsoft.com/office/drawing/2014/main" id="{F517A26B-8831-4F91-B2E8-43B1247E816D}"/>
              </a:ext>
            </a:extLst>
          </p:cNvPr>
          <p:cNvCxnSpPr>
            <a:cxnSpLocks/>
          </p:cNvCxnSpPr>
          <p:nvPr/>
        </p:nvCxnSpPr>
        <p:spPr>
          <a:xfrm>
            <a:off x="5730240" y="2818024"/>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402864CE-DD73-473B-B555-ADE96938F605}"/>
              </a:ext>
            </a:extLst>
          </p:cNvPr>
          <p:cNvSpPr/>
          <p:nvPr/>
        </p:nvSpPr>
        <p:spPr>
          <a:xfrm>
            <a:off x="6246386" y="273946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합</a:t>
            </a:r>
            <a:r>
              <a:rPr lang="en-US" altLang="ko-KR" sz="1200" dirty="0">
                <a:solidFill>
                  <a:schemeClr val="tx1"/>
                </a:solidFill>
              </a:rPr>
              <a:t>(heap) </a:t>
            </a:r>
            <a:r>
              <a:rPr lang="ko-KR" altLang="en-US" sz="1200" dirty="0">
                <a:solidFill>
                  <a:schemeClr val="tx1"/>
                </a:solidFill>
              </a:rPr>
              <a:t>할당 함수 </a:t>
            </a:r>
            <a:r>
              <a:rPr lang="en-US" altLang="ko-KR" sz="1200" dirty="0">
                <a:solidFill>
                  <a:schemeClr val="tx1"/>
                </a:solidFill>
              </a:rPr>
              <a:t>malloc </a:t>
            </a:r>
            <a:r>
              <a:rPr lang="ko-KR" altLang="en-US" sz="1200" dirty="0">
                <a:solidFill>
                  <a:schemeClr val="tx1"/>
                </a:solidFill>
              </a:rPr>
              <a:t>실행 </a:t>
            </a:r>
            <a:r>
              <a:rPr lang="en-US" altLang="ko-KR" sz="1200" dirty="0">
                <a:solidFill>
                  <a:schemeClr val="tx1"/>
                </a:solidFill>
              </a:rPr>
              <a:t>: C = malloc( … ) </a:t>
            </a:r>
            <a:endParaRPr lang="ko-KR" altLang="en-US" sz="1200" dirty="0">
              <a:solidFill>
                <a:schemeClr val="tx1"/>
              </a:solidFill>
            </a:endParaRPr>
          </a:p>
        </p:txBody>
      </p:sp>
      <p:cxnSp>
        <p:nvCxnSpPr>
          <p:cNvPr id="34" name="직선 화살표 연결선 33">
            <a:extLst>
              <a:ext uri="{FF2B5EF4-FFF2-40B4-BE49-F238E27FC236}">
                <a16:creationId xmlns:a16="http://schemas.microsoft.com/office/drawing/2014/main" id="{0A70704F-5A0F-492C-AAF0-C839C1873D21}"/>
              </a:ext>
            </a:extLst>
          </p:cNvPr>
          <p:cNvCxnSpPr>
            <a:cxnSpLocks/>
          </p:cNvCxnSpPr>
          <p:nvPr/>
        </p:nvCxnSpPr>
        <p:spPr>
          <a:xfrm>
            <a:off x="4565904" y="2644288"/>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F9AC2E85-44A3-4DEE-BB89-501E28F3DEE1}"/>
              </a:ext>
            </a:extLst>
          </p:cNvPr>
          <p:cNvSpPr/>
          <p:nvPr/>
        </p:nvSpPr>
        <p:spPr>
          <a:xfrm>
            <a:off x="6246386" y="2565728"/>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로 변수인자를 넘긴다</a:t>
            </a:r>
            <a:r>
              <a:rPr lang="en-US" altLang="ko-KR" sz="1200" dirty="0">
                <a:solidFill>
                  <a:schemeClr val="tx1"/>
                </a:solidFill>
              </a:rPr>
              <a:t>. </a:t>
            </a:r>
            <a:r>
              <a:rPr lang="en-US" altLang="ko-KR" sz="1200" dirty="0" err="1">
                <a:solidFill>
                  <a:schemeClr val="tx1"/>
                </a:solidFill>
              </a:rPr>
              <a:t>Sizeof</a:t>
            </a:r>
            <a:r>
              <a:rPr lang="en-US" altLang="ko-KR" sz="1200" dirty="0">
                <a:solidFill>
                  <a:schemeClr val="tx1"/>
                </a:solidFill>
              </a:rPr>
              <a:t>(int) = 4 </a:t>
            </a:r>
            <a:endParaRPr lang="ko-KR" altLang="en-US" sz="1200" dirty="0">
              <a:solidFill>
                <a:schemeClr val="tx1"/>
              </a:solidFill>
            </a:endParaRPr>
          </a:p>
        </p:txBody>
      </p:sp>
      <p:cxnSp>
        <p:nvCxnSpPr>
          <p:cNvPr id="37" name="직선 화살표 연결선 36">
            <a:extLst>
              <a:ext uri="{FF2B5EF4-FFF2-40B4-BE49-F238E27FC236}">
                <a16:creationId xmlns:a16="http://schemas.microsoft.com/office/drawing/2014/main" id="{B577BA5E-8017-444A-9A91-C0B6C7A4B0B4}"/>
              </a:ext>
            </a:extLst>
          </p:cNvPr>
          <p:cNvCxnSpPr>
            <a:cxnSpLocks/>
          </p:cNvCxnSpPr>
          <p:nvPr/>
        </p:nvCxnSpPr>
        <p:spPr>
          <a:xfrm>
            <a:off x="5730240" y="33504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BD97C-B661-4011-B444-4AC86E842C1D}"/>
              </a:ext>
            </a:extLst>
          </p:cNvPr>
          <p:cNvSpPr/>
          <p:nvPr/>
        </p:nvSpPr>
        <p:spPr>
          <a:xfrm>
            <a:off x="6246386" y="3271880"/>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Printf</a:t>
            </a:r>
            <a:r>
              <a:rPr lang="en-US" altLang="ko-KR" sz="1200" dirty="0">
                <a:solidFill>
                  <a:schemeClr val="tx1"/>
                </a:solidFill>
              </a:rPr>
              <a:t>()</a:t>
            </a:r>
            <a:r>
              <a:rPr lang="ko-KR" altLang="en-US" sz="1200" dirty="0">
                <a:solidFill>
                  <a:schemeClr val="tx1"/>
                </a:solidFill>
              </a:rPr>
              <a:t> 함수 실행</a:t>
            </a:r>
          </a:p>
        </p:txBody>
      </p:sp>
      <p:cxnSp>
        <p:nvCxnSpPr>
          <p:cNvPr id="40" name="직선 화살표 연결선 39">
            <a:extLst>
              <a:ext uri="{FF2B5EF4-FFF2-40B4-BE49-F238E27FC236}">
                <a16:creationId xmlns:a16="http://schemas.microsoft.com/office/drawing/2014/main" id="{6BA41DCC-AF07-4580-AB69-C13A8D9C53A4}"/>
              </a:ext>
            </a:extLst>
          </p:cNvPr>
          <p:cNvCxnSpPr>
            <a:cxnSpLocks/>
          </p:cNvCxnSpPr>
          <p:nvPr/>
        </p:nvCxnSpPr>
        <p:spPr>
          <a:xfrm>
            <a:off x="4992624" y="3176704"/>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B2F293D1-6206-4F1B-AC1F-CD47C6DAD71D}"/>
              </a:ext>
            </a:extLst>
          </p:cNvPr>
          <p:cNvSpPr/>
          <p:nvPr/>
        </p:nvSpPr>
        <p:spPr>
          <a:xfrm>
            <a:off x="6246386" y="309814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에</a:t>
            </a:r>
            <a:r>
              <a:rPr lang="en-US" altLang="ko-KR" sz="1200" dirty="0">
                <a:solidFill>
                  <a:schemeClr val="tx1"/>
                </a:solidFill>
              </a:rPr>
              <a:t>, “1” </a:t>
            </a:r>
            <a:r>
              <a:rPr lang="ko-KR" altLang="en-US" sz="1200" dirty="0">
                <a:solidFill>
                  <a:schemeClr val="tx1"/>
                </a:solidFill>
              </a:rPr>
              <a:t>의</a:t>
            </a:r>
            <a:r>
              <a:rPr lang="en-US" altLang="ko-KR" sz="1200" dirty="0">
                <a:solidFill>
                  <a:schemeClr val="tx1"/>
                </a:solidFill>
              </a:rPr>
              <a:t> </a:t>
            </a:r>
            <a:r>
              <a:rPr lang="ko-KR" altLang="en-US" sz="1200" dirty="0" err="1">
                <a:solidFill>
                  <a:schemeClr val="tx1"/>
                </a:solidFill>
              </a:rPr>
              <a:t>주소값을</a:t>
            </a:r>
            <a:r>
              <a:rPr lang="ko-KR" altLang="en-US" sz="1200" dirty="0">
                <a:solidFill>
                  <a:schemeClr val="tx1"/>
                </a:solidFill>
              </a:rPr>
              <a:t> 불러온다</a:t>
            </a:r>
            <a:r>
              <a:rPr lang="en-US" altLang="ko-KR" sz="1200" dirty="0">
                <a:solidFill>
                  <a:schemeClr val="tx1"/>
                </a:solidFill>
              </a:rPr>
              <a:t>.</a:t>
            </a:r>
            <a:endParaRPr lang="ko-KR" altLang="en-US" sz="1200" dirty="0">
              <a:solidFill>
                <a:schemeClr val="tx1"/>
              </a:solidFill>
            </a:endParaRPr>
          </a:p>
        </p:txBody>
      </p:sp>
      <p:sp>
        <p:nvSpPr>
          <p:cNvPr id="36" name="직사각형 35">
            <a:extLst>
              <a:ext uri="{FF2B5EF4-FFF2-40B4-BE49-F238E27FC236}">
                <a16:creationId xmlns:a16="http://schemas.microsoft.com/office/drawing/2014/main" id="{D847B542-A4CF-4072-9489-3728752EDE75}"/>
              </a:ext>
            </a:extLst>
          </p:cNvPr>
          <p:cNvSpPr/>
          <p:nvPr/>
        </p:nvSpPr>
        <p:spPr>
          <a:xfrm>
            <a:off x="8394192" y="4172712"/>
            <a:ext cx="2072640" cy="1389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b[20]</a:t>
            </a:r>
            <a:endParaRPr lang="ko-KR" altLang="en-US" dirty="0"/>
          </a:p>
        </p:txBody>
      </p:sp>
      <p:sp>
        <p:nvSpPr>
          <p:cNvPr id="44" name="직사각형 43">
            <a:extLst>
              <a:ext uri="{FF2B5EF4-FFF2-40B4-BE49-F238E27FC236}">
                <a16:creationId xmlns:a16="http://schemas.microsoft.com/office/drawing/2014/main" id="{83DCCBB6-017A-402A-B708-811B6BF387E6}"/>
              </a:ext>
            </a:extLst>
          </p:cNvPr>
          <p:cNvSpPr/>
          <p:nvPr/>
        </p:nvSpPr>
        <p:spPr>
          <a:xfrm>
            <a:off x="8394192" y="5733971"/>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RET</a:t>
            </a:r>
            <a:endParaRPr lang="ko-KR" altLang="en-US" sz="1200" dirty="0">
              <a:solidFill>
                <a:schemeClr val="tx1"/>
              </a:solidFill>
            </a:endParaRPr>
          </a:p>
        </p:txBody>
      </p:sp>
      <p:cxnSp>
        <p:nvCxnSpPr>
          <p:cNvPr id="47" name="직선 화살표 연결선 46">
            <a:extLst>
              <a:ext uri="{FF2B5EF4-FFF2-40B4-BE49-F238E27FC236}">
                <a16:creationId xmlns:a16="http://schemas.microsoft.com/office/drawing/2014/main" id="{ED7876E6-393C-4271-A80A-EF5EF6010938}"/>
              </a:ext>
            </a:extLst>
          </p:cNvPr>
          <p:cNvCxnSpPr>
            <a:cxnSpLocks/>
          </p:cNvCxnSpPr>
          <p:nvPr/>
        </p:nvCxnSpPr>
        <p:spPr>
          <a:xfrm>
            <a:off x="7833360" y="41886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1AD89857-6779-428D-99B5-38FAC8527C3B}"/>
              </a:ext>
            </a:extLst>
          </p:cNvPr>
          <p:cNvSpPr/>
          <p:nvPr/>
        </p:nvSpPr>
        <p:spPr>
          <a:xfrm>
            <a:off x="6906768" y="3882169"/>
            <a:ext cx="831070" cy="3850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rsp</a:t>
            </a:r>
            <a:r>
              <a:rPr lang="en-US" altLang="ko-KR" sz="1200" dirty="0">
                <a:solidFill>
                  <a:schemeClr val="tx1"/>
                </a:solidFill>
              </a:rPr>
              <a:t> = </a:t>
            </a:r>
          </a:p>
          <a:p>
            <a:pPr algn="ctr"/>
            <a:r>
              <a:rPr lang="en-US" altLang="ko-KR" sz="1200" dirty="0" err="1">
                <a:solidFill>
                  <a:schemeClr val="tx1"/>
                </a:solidFill>
              </a:rPr>
              <a:t>rbp</a:t>
            </a:r>
            <a:r>
              <a:rPr lang="en-US" altLang="ko-KR" sz="1200" dirty="0">
                <a:solidFill>
                  <a:schemeClr val="tx1"/>
                </a:solidFill>
              </a:rPr>
              <a:t> - 96</a:t>
            </a:r>
            <a:endParaRPr lang="ko-KR" altLang="en-US" sz="1200" dirty="0">
              <a:solidFill>
                <a:schemeClr val="tx1"/>
              </a:solidFill>
            </a:endParaRPr>
          </a:p>
        </p:txBody>
      </p:sp>
      <p:cxnSp>
        <p:nvCxnSpPr>
          <p:cNvPr id="49" name="직선 화살표 연결선 48">
            <a:extLst>
              <a:ext uri="{FF2B5EF4-FFF2-40B4-BE49-F238E27FC236}">
                <a16:creationId xmlns:a16="http://schemas.microsoft.com/office/drawing/2014/main" id="{DFDAC04E-0C32-43B0-AE3D-BA9C91FFFF21}"/>
              </a:ext>
            </a:extLst>
          </p:cNvPr>
          <p:cNvCxnSpPr>
            <a:cxnSpLocks/>
          </p:cNvCxnSpPr>
          <p:nvPr/>
        </p:nvCxnSpPr>
        <p:spPr>
          <a:xfrm>
            <a:off x="7833360" y="5865041"/>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DC812DE2-FDDD-4FBB-AEF5-28F1A9DEE926}"/>
              </a:ext>
            </a:extLst>
          </p:cNvPr>
          <p:cNvSpPr/>
          <p:nvPr/>
        </p:nvSpPr>
        <p:spPr>
          <a:xfrm>
            <a:off x="7174992" y="5786481"/>
            <a:ext cx="562846"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endParaRPr lang="ko-KR" altLang="en-US" sz="1200" dirty="0">
              <a:solidFill>
                <a:schemeClr val="tx1"/>
              </a:solidFill>
            </a:endParaRPr>
          </a:p>
        </p:txBody>
      </p:sp>
      <p:sp>
        <p:nvSpPr>
          <p:cNvPr id="51" name="직사각형 50">
            <a:extLst>
              <a:ext uri="{FF2B5EF4-FFF2-40B4-BE49-F238E27FC236}">
                <a16:creationId xmlns:a16="http://schemas.microsoft.com/office/drawing/2014/main" id="{A38BC1DB-0D7E-4E08-92B1-8CEC56FA449D}"/>
              </a:ext>
            </a:extLst>
          </p:cNvPr>
          <p:cNvSpPr/>
          <p:nvPr/>
        </p:nvSpPr>
        <p:spPr>
          <a:xfrm>
            <a:off x="8394192" y="5591548"/>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SFP</a:t>
            </a:r>
            <a:endParaRPr lang="ko-KR" altLang="en-US" sz="1200" dirty="0">
              <a:solidFill>
                <a:schemeClr val="tx1"/>
              </a:solidFill>
            </a:endParaRPr>
          </a:p>
        </p:txBody>
      </p:sp>
      <p:cxnSp>
        <p:nvCxnSpPr>
          <p:cNvPr id="54" name="직선 화살표 연결선 53">
            <a:extLst>
              <a:ext uri="{FF2B5EF4-FFF2-40B4-BE49-F238E27FC236}">
                <a16:creationId xmlns:a16="http://schemas.microsoft.com/office/drawing/2014/main" id="{69A9566A-0DCB-4211-8558-813E6E6D105C}"/>
              </a:ext>
            </a:extLst>
          </p:cNvPr>
          <p:cNvCxnSpPr>
            <a:cxnSpLocks/>
          </p:cNvCxnSpPr>
          <p:nvPr/>
        </p:nvCxnSpPr>
        <p:spPr>
          <a:xfrm>
            <a:off x="7784592" y="556260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8844B4D0-BB90-450D-BFD1-71537A50D05F}"/>
              </a:ext>
            </a:extLst>
          </p:cNvPr>
          <p:cNvSpPr/>
          <p:nvPr/>
        </p:nvSpPr>
        <p:spPr>
          <a:xfrm>
            <a:off x="6858000" y="5484040"/>
            <a:ext cx="831070"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r>
              <a:rPr lang="en-US" altLang="ko-KR" sz="1200" dirty="0">
                <a:solidFill>
                  <a:schemeClr val="tx1"/>
                </a:solidFill>
              </a:rPr>
              <a:t> - 16 </a:t>
            </a:r>
            <a:endParaRPr lang="ko-KR" altLang="en-US" sz="1200" dirty="0">
              <a:solidFill>
                <a:schemeClr val="tx1"/>
              </a:solidFill>
            </a:endParaRPr>
          </a:p>
        </p:txBody>
      </p:sp>
    </p:spTree>
    <p:extLst>
      <p:ext uri="{BB962C8B-B14F-4D97-AF65-F5344CB8AC3E}">
        <p14:creationId xmlns:p14="http://schemas.microsoft.com/office/powerpoint/2010/main" val="191566983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1981065-B258-4705-9F49-9AA19C7D8CDE}"/>
              </a:ext>
            </a:extLst>
          </p:cNvPr>
          <p:cNvPicPr>
            <a:picLocks noChangeAspect="1"/>
          </p:cNvPicPr>
          <p:nvPr/>
        </p:nvPicPr>
        <p:blipFill>
          <a:blip r:embed="rId4"/>
          <a:stretch>
            <a:fillRect/>
          </a:stretch>
        </p:blipFill>
        <p:spPr>
          <a:xfrm>
            <a:off x="838199" y="2287904"/>
            <a:ext cx="3918131" cy="3669983"/>
          </a:xfrm>
          <a:prstGeom prst="rect">
            <a:avLst/>
          </a:prstGeom>
        </p:spPr>
      </p:pic>
      <p:pic>
        <p:nvPicPr>
          <p:cNvPr id="11" name="그림 10">
            <a:extLst>
              <a:ext uri="{FF2B5EF4-FFF2-40B4-BE49-F238E27FC236}">
                <a16:creationId xmlns:a16="http://schemas.microsoft.com/office/drawing/2014/main" id="{C15D14B9-5DA6-4AE7-A5BF-CD6E8EFF5253}"/>
              </a:ext>
            </a:extLst>
          </p:cNvPr>
          <p:cNvPicPr>
            <a:picLocks noChangeAspect="1"/>
          </p:cNvPicPr>
          <p:nvPr/>
        </p:nvPicPr>
        <p:blipFill>
          <a:blip r:embed="rId5"/>
          <a:stretch>
            <a:fillRect/>
          </a:stretch>
        </p:blipFill>
        <p:spPr>
          <a:xfrm>
            <a:off x="5289422" y="2779296"/>
            <a:ext cx="6391275" cy="781050"/>
          </a:xfrm>
          <a:prstGeom prst="rect">
            <a:avLst/>
          </a:prstGeom>
        </p:spPr>
      </p:pic>
      <p:pic>
        <p:nvPicPr>
          <p:cNvPr id="14" name="그림 13">
            <a:extLst>
              <a:ext uri="{FF2B5EF4-FFF2-40B4-BE49-F238E27FC236}">
                <a16:creationId xmlns:a16="http://schemas.microsoft.com/office/drawing/2014/main" id="{DED57461-3057-40F9-9CC6-D61932E99C05}"/>
              </a:ext>
            </a:extLst>
          </p:cNvPr>
          <p:cNvPicPr>
            <a:picLocks noChangeAspect="1"/>
          </p:cNvPicPr>
          <p:nvPr/>
        </p:nvPicPr>
        <p:blipFill>
          <a:blip r:embed="rId6"/>
          <a:stretch>
            <a:fillRect/>
          </a:stretch>
        </p:blipFill>
        <p:spPr>
          <a:xfrm>
            <a:off x="5289422" y="2172080"/>
            <a:ext cx="2615847" cy="565023"/>
          </a:xfrm>
          <a:prstGeom prst="rect">
            <a:avLst/>
          </a:prstGeom>
        </p:spPr>
      </p:pic>
      <p:pic>
        <p:nvPicPr>
          <p:cNvPr id="39" name="Picture 4" descr="아스키 코드표">
            <a:extLst>
              <a:ext uri="{FF2B5EF4-FFF2-40B4-BE49-F238E27FC236}">
                <a16:creationId xmlns:a16="http://schemas.microsoft.com/office/drawing/2014/main" id="{BB771A46-7BCD-40E5-A3BF-DE7EC893F5B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71" r="33210" b="63562"/>
          <a:stretch/>
        </p:blipFill>
        <p:spPr bwMode="auto">
          <a:xfrm>
            <a:off x="5289422" y="4634961"/>
            <a:ext cx="2194561" cy="1796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아스키 코드표">
            <a:extLst>
              <a:ext uri="{FF2B5EF4-FFF2-40B4-BE49-F238E27FC236}">
                <a16:creationId xmlns:a16="http://schemas.microsoft.com/office/drawing/2014/main" id="{C12FD55D-CE08-44EF-9306-0B74936894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4" t="48557" r="66513" b="18054"/>
          <a:stretch/>
        </p:blipFill>
        <p:spPr bwMode="auto">
          <a:xfrm>
            <a:off x="7687057" y="4710113"/>
            <a:ext cx="2206751"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4F0021EB-70AC-4C11-81DE-8C81281EF0C1}"/>
              </a:ext>
            </a:extLst>
          </p:cNvPr>
          <p:cNvPicPr>
            <a:picLocks noChangeAspect="1"/>
          </p:cNvPicPr>
          <p:nvPr/>
        </p:nvPicPr>
        <p:blipFill>
          <a:blip r:embed="rId8"/>
          <a:stretch>
            <a:fillRect/>
          </a:stretch>
        </p:blipFill>
        <p:spPr>
          <a:xfrm>
            <a:off x="5289422" y="3579347"/>
            <a:ext cx="5572125" cy="962025"/>
          </a:xfrm>
          <a:prstGeom prst="rect">
            <a:avLst/>
          </a:prstGeom>
        </p:spPr>
      </p:pic>
    </p:spTree>
    <p:extLst>
      <p:ext uri="{BB962C8B-B14F-4D97-AF65-F5344CB8AC3E}">
        <p14:creationId xmlns:p14="http://schemas.microsoft.com/office/powerpoint/2010/main" val="300598268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176757"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79311" y="3032490"/>
            <a:ext cx="2176757" cy="793019"/>
            <a:chOff x="8860779" y="3123526"/>
            <a:chExt cx="2176757"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id="{BFE09EB4-A7D4-4C09-AC7F-8EA016A64F84}"/>
              </a:ext>
            </a:extLst>
          </p:cNvPr>
          <p:cNvGrpSpPr/>
          <p:nvPr/>
        </p:nvGrpSpPr>
        <p:grpSpPr>
          <a:xfrm>
            <a:off x="9783436" y="1299954"/>
            <a:ext cx="2176757" cy="793019"/>
            <a:chOff x="8860779" y="3123526"/>
            <a:chExt cx="2176757" cy="841571"/>
          </a:xfrm>
        </p:grpSpPr>
        <p:sp>
          <p:nvSpPr>
            <p:cNvPr id="20" name="말풍선: 모서리가 둥근 사각형 19">
              <a:extLst>
                <a:ext uri="{FF2B5EF4-FFF2-40B4-BE49-F238E27FC236}">
                  <a16:creationId xmlns:a16="http://schemas.microsoft.com/office/drawing/2014/main" id="{F934446E-756D-4FC8-AA40-02BD282BB509}"/>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최종결정</a:t>
              </a:r>
              <a:r>
                <a:rPr lang="en-US" altLang="ko-KR" sz="1200" dirty="0">
                  <a:solidFill>
                    <a:schemeClr val="tx1"/>
                  </a:solidFill>
                </a:rPr>
                <a:t>.</a:t>
              </a:r>
              <a:endParaRPr lang="ko-KR" altLang="en-US" sz="1200" dirty="0">
                <a:solidFill>
                  <a:schemeClr val="tx1"/>
                </a:solidFill>
              </a:endParaRPr>
            </a:p>
          </p:txBody>
        </p:sp>
        <p:sp>
          <p:nvSpPr>
            <p:cNvPr id="21" name="직사각형 20">
              <a:extLst>
                <a:ext uri="{FF2B5EF4-FFF2-40B4-BE49-F238E27FC236}">
                  <a16:creationId xmlns:a16="http://schemas.microsoft.com/office/drawing/2014/main" id="{4C346FB3-97B1-4167-AE73-574015B30C8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화살표: 오른쪽으로 구부러짐 22">
            <a:extLst>
              <a:ext uri="{FF2B5EF4-FFF2-40B4-BE49-F238E27FC236}">
                <a16:creationId xmlns:a16="http://schemas.microsoft.com/office/drawing/2014/main" id="{14E6ED7E-1CC2-4BC4-9446-690E9FE44553}"/>
              </a:ext>
            </a:extLst>
          </p:cNvPr>
          <p:cNvSpPr/>
          <p:nvPr/>
        </p:nvSpPr>
        <p:spPr>
          <a:xfrm rot="3052499">
            <a:off x="9665374" y="2969827"/>
            <a:ext cx="319487" cy="1702324"/>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화살표: 오른쪽으로 구부러짐 23">
            <a:extLst>
              <a:ext uri="{FF2B5EF4-FFF2-40B4-BE49-F238E27FC236}">
                <a16:creationId xmlns:a16="http://schemas.microsoft.com/office/drawing/2014/main" id="{BAF75C25-A213-487A-95E8-B6F0FD15F4DC}"/>
              </a:ext>
            </a:extLst>
          </p:cNvPr>
          <p:cNvSpPr/>
          <p:nvPr/>
        </p:nvSpPr>
        <p:spPr>
          <a:xfrm rot="17093459" flipV="1">
            <a:off x="7640264" y="3734394"/>
            <a:ext cx="394529" cy="2077530"/>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5" name="그룹 24">
            <a:extLst>
              <a:ext uri="{FF2B5EF4-FFF2-40B4-BE49-F238E27FC236}">
                <a16:creationId xmlns:a16="http://schemas.microsoft.com/office/drawing/2014/main" id="{DD3D8A38-7412-428F-846A-D86FD0F423B7}"/>
              </a:ext>
            </a:extLst>
          </p:cNvPr>
          <p:cNvGrpSpPr/>
          <p:nvPr/>
        </p:nvGrpSpPr>
        <p:grpSpPr>
          <a:xfrm>
            <a:off x="6900812" y="4910066"/>
            <a:ext cx="2176757" cy="793019"/>
            <a:chOff x="8860779" y="3123526"/>
            <a:chExt cx="2176757" cy="841571"/>
          </a:xfrm>
        </p:grpSpPr>
        <p:sp>
          <p:nvSpPr>
            <p:cNvPr id="26" name="말풍선: 모서리가 둥근 사각형 25">
              <a:extLst>
                <a:ext uri="{FF2B5EF4-FFF2-40B4-BE49-F238E27FC236}">
                  <a16:creationId xmlns:a16="http://schemas.microsoft.com/office/drawing/2014/main" id="{D9EFBE42-98E7-4680-8514-B16AC5CBA14B}"/>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요청</a:t>
              </a:r>
              <a:r>
                <a:rPr lang="en-US" altLang="ko-KR" sz="1200" dirty="0">
                  <a:solidFill>
                    <a:schemeClr val="tx1"/>
                  </a:solidFill>
                </a:rPr>
                <a:t>. </a:t>
              </a:r>
              <a:r>
                <a:rPr lang="ko-KR" altLang="en-US" sz="1200" dirty="0">
                  <a:solidFill>
                    <a:srgbClr val="002060"/>
                  </a:solidFill>
                </a:rPr>
                <a:t>오버</a:t>
              </a:r>
            </a:p>
          </p:txBody>
        </p:sp>
        <p:sp>
          <p:nvSpPr>
            <p:cNvPr id="27" name="직사각형 26">
              <a:extLst>
                <a:ext uri="{FF2B5EF4-FFF2-40B4-BE49-F238E27FC236}">
                  <a16:creationId xmlns:a16="http://schemas.microsoft.com/office/drawing/2014/main" id="{38935BEF-72D9-40E0-A817-FFDE779EC14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DCCB874-027F-45B4-AC26-7BA834F55C9F}"/>
              </a:ext>
            </a:extLst>
          </p:cNvPr>
          <p:cNvGrpSpPr/>
          <p:nvPr/>
        </p:nvGrpSpPr>
        <p:grpSpPr>
          <a:xfrm>
            <a:off x="4229194" y="2930685"/>
            <a:ext cx="2176757" cy="793019"/>
            <a:chOff x="8860779" y="3123526"/>
            <a:chExt cx="2176757" cy="841571"/>
          </a:xfrm>
        </p:grpSpPr>
        <p:sp>
          <p:nvSpPr>
            <p:cNvPr id="29" name="말풍선: 모서리가 둥근 사각형 28">
              <a:extLst>
                <a:ext uri="{FF2B5EF4-FFF2-40B4-BE49-F238E27FC236}">
                  <a16:creationId xmlns:a16="http://schemas.microsoft.com/office/drawing/2014/main" id="{58E75B6A-D86D-4258-A3C5-994C0FF5C283}"/>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 면회장으로 연행</a:t>
              </a:r>
            </a:p>
          </p:txBody>
        </p:sp>
        <p:sp>
          <p:nvSpPr>
            <p:cNvPr id="30" name="직사각형 29">
              <a:extLst>
                <a:ext uri="{FF2B5EF4-FFF2-40B4-BE49-F238E27FC236}">
                  <a16:creationId xmlns:a16="http://schemas.microsoft.com/office/drawing/2014/main" id="{500CC543-C48E-43E5-BB2C-99A819F21868}"/>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grpSp>
        <p:nvGrpSpPr>
          <p:cNvPr id="34" name="그룹 33">
            <a:extLst>
              <a:ext uri="{FF2B5EF4-FFF2-40B4-BE49-F238E27FC236}">
                <a16:creationId xmlns:a16="http://schemas.microsoft.com/office/drawing/2014/main" id="{EE8F01D1-0F27-41E4-9027-21EBFC4FA834}"/>
              </a:ext>
            </a:extLst>
          </p:cNvPr>
          <p:cNvGrpSpPr/>
          <p:nvPr/>
        </p:nvGrpSpPr>
        <p:grpSpPr>
          <a:xfrm>
            <a:off x="4319182" y="5230742"/>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13" name="직사각형 12">
            <a:extLst>
              <a:ext uri="{FF2B5EF4-FFF2-40B4-BE49-F238E27FC236}">
                <a16:creationId xmlns:a16="http://schemas.microsoft.com/office/drawing/2014/main" id="{8B82E2D6-ECF2-4702-9E10-F31B2A9DDAFC}"/>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7" name="직사각형 36">
            <a:extLst>
              <a:ext uri="{FF2B5EF4-FFF2-40B4-BE49-F238E27FC236}">
                <a16:creationId xmlns:a16="http://schemas.microsoft.com/office/drawing/2014/main" id="{39B2F464-9A5C-46EC-8C78-659DA0188619}"/>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8" name="직사각형 37">
            <a:extLst>
              <a:ext uri="{FF2B5EF4-FFF2-40B4-BE49-F238E27FC236}">
                <a16:creationId xmlns:a16="http://schemas.microsoft.com/office/drawing/2014/main" id="{3D5F4ADC-6618-4F00-BAA7-43670484880B}"/>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39" name="직사각형 38">
            <a:extLst>
              <a:ext uri="{FF2B5EF4-FFF2-40B4-BE49-F238E27FC236}">
                <a16:creationId xmlns:a16="http://schemas.microsoft.com/office/drawing/2014/main" id="{2D3BDA47-164A-41EF-97FA-176EB40166E0}"/>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0" name="직사각형 39">
            <a:extLst>
              <a:ext uri="{FF2B5EF4-FFF2-40B4-BE49-F238E27FC236}">
                <a16:creationId xmlns:a16="http://schemas.microsoft.com/office/drawing/2014/main" id="{29E33AD0-1D1B-4019-AE88-A1693C1AFD8D}"/>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374286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289146"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50180" y="3016114"/>
            <a:ext cx="2240868" cy="793019"/>
            <a:chOff x="8796669" y="3123526"/>
            <a:chExt cx="2240868"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796669" y="3366287"/>
              <a:ext cx="2240868"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4" name="그룹 33">
            <a:extLst>
              <a:ext uri="{FF2B5EF4-FFF2-40B4-BE49-F238E27FC236}">
                <a16:creationId xmlns:a16="http://schemas.microsoft.com/office/drawing/2014/main" id="{EE8F01D1-0F27-41E4-9027-21EBFC4FA834}"/>
              </a:ext>
            </a:extLst>
          </p:cNvPr>
          <p:cNvGrpSpPr/>
          <p:nvPr/>
        </p:nvGrpSpPr>
        <p:grpSpPr>
          <a:xfrm>
            <a:off x="4342482" y="5040298"/>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37" name="직사각형 36">
            <a:extLst>
              <a:ext uri="{FF2B5EF4-FFF2-40B4-BE49-F238E27FC236}">
                <a16:creationId xmlns:a16="http://schemas.microsoft.com/office/drawing/2014/main" id="{A358779C-A9D3-4A72-A7A3-7D04939DDA08}"/>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8" name="직사각형 37">
            <a:extLst>
              <a:ext uri="{FF2B5EF4-FFF2-40B4-BE49-F238E27FC236}">
                <a16:creationId xmlns:a16="http://schemas.microsoft.com/office/drawing/2014/main" id="{58CD8B42-414E-4F5B-95CF-54964639A207}"/>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9" name="직사각형 38">
            <a:extLst>
              <a:ext uri="{FF2B5EF4-FFF2-40B4-BE49-F238E27FC236}">
                <a16:creationId xmlns:a16="http://schemas.microsoft.com/office/drawing/2014/main" id="{76E2357D-179B-49AA-9CBF-0E80FDC3214A}"/>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40" name="직사각형 39">
            <a:extLst>
              <a:ext uri="{FF2B5EF4-FFF2-40B4-BE49-F238E27FC236}">
                <a16:creationId xmlns:a16="http://schemas.microsoft.com/office/drawing/2014/main" id="{73650CCD-C1E6-4F20-BDA2-E7D63DC12BD4}"/>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1" name="직사각형 40">
            <a:extLst>
              <a:ext uri="{FF2B5EF4-FFF2-40B4-BE49-F238E27FC236}">
                <a16:creationId xmlns:a16="http://schemas.microsoft.com/office/drawing/2014/main" id="{959B7565-66AD-4B8C-AE34-752D1F3CB4BF}"/>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204003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a:t>
              </a:r>
            </a:p>
            <a:p>
              <a:pPr algn="ctr"/>
              <a:r>
                <a:rPr lang="ko-KR" altLang="en-US" sz="1200" dirty="0">
                  <a:solidFill>
                    <a:schemeClr val="tx1"/>
                  </a:solidFill>
                </a:rPr>
                <a:t>로그인 부탁해</a:t>
              </a: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023985"/>
            <a:chOff x="8860779" y="3123526"/>
            <a:chExt cx="2176757" cy="841571"/>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이고 </a:t>
              </a:r>
              <a:r>
                <a:rPr lang="en-US" altLang="ko-KR" sz="1200" dirty="0">
                  <a:solidFill>
                    <a:schemeClr val="tx1"/>
                  </a:solidFill>
                </a:rPr>
                <a:t>PWD </a:t>
              </a:r>
              <a:r>
                <a:rPr lang="ko-KR" altLang="en-US" sz="1200" dirty="0">
                  <a:solidFill>
                    <a:schemeClr val="tx1"/>
                  </a:solidFill>
                </a:rPr>
                <a:t>가 </a:t>
              </a:r>
              <a:r>
                <a:rPr lang="en-US" altLang="ko-KR" sz="1200" dirty="0">
                  <a:solidFill>
                    <a:srgbClr val="FF0000"/>
                  </a:solidFill>
                </a:rPr>
                <a:t>1234 </a:t>
              </a:r>
              <a:r>
                <a:rPr lang="ko-KR" altLang="en-US" sz="1200" dirty="0">
                  <a:solidFill>
                    <a:schemeClr val="tx1"/>
                  </a:solidFill>
                </a:rPr>
                <a:t>인 계정 있니</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3784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PWD</a:t>
              </a:r>
              <a:r>
                <a:rPr lang="ko-KR" altLang="en-US" sz="1200" dirty="0">
                  <a:solidFill>
                    <a:schemeClr val="tx1"/>
                  </a:solidFill>
                </a:rPr>
                <a:t> </a:t>
              </a:r>
              <a:r>
                <a:rPr lang="en-US" altLang="ko-KR" sz="1200" dirty="0">
                  <a:solidFill>
                    <a:schemeClr val="tx1"/>
                  </a:solidFill>
                </a:rPr>
                <a:t>1234 ??</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360033"/>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32345321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a:t>
              </a:r>
            </a:p>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383710"/>
            <a:chOff x="8860779" y="3123526"/>
            <a:chExt cx="2176757" cy="1070115"/>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827354"/>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806625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아이스크림 사달라 | 웹진 인벤 - 인벤">
            <a:extLst>
              <a:ext uri="{FF2B5EF4-FFF2-40B4-BE49-F238E27FC236}">
                <a16:creationId xmlns:a16="http://schemas.microsoft.com/office/drawing/2014/main" id="{18C6060B-645A-4340-85CF-CD353CC100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6" b="14288"/>
          <a:stretch/>
        </p:blipFill>
        <p:spPr bwMode="auto">
          <a:xfrm>
            <a:off x="3979145" y="1877479"/>
            <a:ext cx="4521759" cy="432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98773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a:extLst>
              <a:ext uri="{FF2B5EF4-FFF2-40B4-BE49-F238E27FC236}">
                <a16:creationId xmlns:a16="http://schemas.microsoft.com/office/drawing/2014/main" id="{18E158DD-3B94-4755-8D03-235F582CF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983"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133BDB3-1160-4DF8-BC80-F0FBB20A3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770"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956FCC4-4C6B-46F8-BE0F-A95666FCC36B}"/>
              </a:ext>
            </a:extLst>
          </p:cNvPr>
          <p:cNvSpPr/>
          <p:nvPr/>
        </p:nvSpPr>
        <p:spPr>
          <a:xfrm>
            <a:off x="6983605"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쌍쌍바</a:t>
            </a:r>
            <a:r>
              <a:rPr lang="en-US" altLang="ko-KR" sz="1400" dirty="0">
                <a:solidFill>
                  <a:schemeClr val="tx1"/>
                </a:solidFill>
              </a:rPr>
              <a:t>?</a:t>
            </a:r>
            <a:endParaRPr lang="ko-KR" altLang="en-US" sz="1400" dirty="0">
              <a:solidFill>
                <a:schemeClr val="tx1"/>
              </a:solidFill>
            </a:endParaRPr>
          </a:p>
        </p:txBody>
      </p:sp>
      <p:sp>
        <p:nvSpPr>
          <p:cNvPr id="12" name="직사각형 11">
            <a:extLst>
              <a:ext uri="{FF2B5EF4-FFF2-40B4-BE49-F238E27FC236}">
                <a16:creationId xmlns:a16="http://schemas.microsoft.com/office/drawing/2014/main" id="{B504F2BE-EA95-4C75-BC9A-ABC82BDA65CD}"/>
              </a:ext>
            </a:extLst>
          </p:cNvPr>
          <p:cNvSpPr/>
          <p:nvPr/>
        </p:nvSpPr>
        <p:spPr>
          <a:xfrm>
            <a:off x="1689798"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죠스바</a:t>
            </a:r>
            <a:r>
              <a:rPr lang="en-US" altLang="ko-KR" sz="1400" dirty="0">
                <a:solidFill>
                  <a:schemeClr val="tx1"/>
                </a:solidFill>
              </a:rPr>
              <a:t>?</a:t>
            </a:r>
            <a:endParaRPr lang="ko-KR" altLang="en-US" sz="1400" dirty="0">
              <a:solidFill>
                <a:schemeClr val="tx1"/>
              </a:solidFill>
            </a:endParaRPr>
          </a:p>
        </p:txBody>
      </p:sp>
    </p:spTree>
    <p:extLst>
      <p:ext uri="{BB962C8B-B14F-4D97-AF65-F5344CB8AC3E}">
        <p14:creationId xmlns:p14="http://schemas.microsoft.com/office/powerpoint/2010/main" val="26387526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a:extLst>
              <a:ext uri="{FF2B5EF4-FFF2-40B4-BE49-F238E27FC236}">
                <a16:creationId xmlns:a16="http://schemas.microsoft.com/office/drawing/2014/main" id="{095DB44A-D047-4DD1-A0BB-C50CAF880B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 b="11648"/>
          <a:stretch/>
        </p:blipFill>
        <p:spPr bwMode="auto">
          <a:xfrm>
            <a:off x="3403836" y="1690688"/>
            <a:ext cx="5384328" cy="486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97691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t>
              </a:r>
              <a:r>
                <a:rPr lang="ko-KR" altLang="en-US" sz="1200" dirty="0">
                  <a:solidFill>
                    <a:srgbClr val="FF0000"/>
                  </a:solidFill>
                </a:rPr>
                <a:t>이고</a:t>
              </a:r>
              <a:r>
                <a:rPr lang="en-US" altLang="ko-KR" sz="1200" dirty="0">
                  <a:solidFill>
                    <a:srgbClr val="FF0000"/>
                  </a:solidFill>
                </a:rPr>
                <a:t>, </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면 로그인해줘</a:t>
              </a:r>
              <a:r>
                <a:rPr lang="en-US" altLang="ko-KR" sz="1200" dirty="0">
                  <a:solidFill>
                    <a:srgbClr val="FF0000"/>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600804"/>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225181"/>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이면</a:t>
              </a:r>
              <a:r>
                <a:rPr lang="en-US" altLang="ko-KR" sz="1200" dirty="0">
                  <a:solidFill>
                    <a:srgbClr val="FF0000"/>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인 계정정보 줘</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26122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1507253" y="1690688"/>
            <a:ext cx="3926187"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and if((select substring(database(),2,1)=‘w’) ‘#</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61085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475396"/>
            <a:chOff x="8860779" y="3123526"/>
            <a:chExt cx="2176757" cy="1212567"/>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96980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 and if((select substring(database(),2,1)=‘w’) ‘#</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42878120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A94688FE-5C28-44F0-BF37-77A457C55AFF}"/>
              </a:ext>
            </a:extLst>
          </p:cNvPr>
          <p:cNvSpPr/>
          <p:nvPr/>
        </p:nvSpPr>
        <p:spPr>
          <a:xfrm>
            <a:off x="3535136" y="2588080"/>
            <a:ext cx="3290207" cy="669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데이터베이스 이름</a:t>
            </a:r>
          </a:p>
        </p:txBody>
      </p:sp>
      <p:sp>
        <p:nvSpPr>
          <p:cNvPr id="4" name="직사각형 3">
            <a:extLst>
              <a:ext uri="{FF2B5EF4-FFF2-40B4-BE49-F238E27FC236}">
                <a16:creationId xmlns:a16="http://schemas.microsoft.com/office/drawing/2014/main" id="{6C0DE0A1-A309-48F8-8C7A-F351DD4A1E1A}"/>
              </a:ext>
            </a:extLst>
          </p:cNvPr>
          <p:cNvSpPr/>
          <p:nvPr/>
        </p:nvSpPr>
        <p:spPr>
          <a:xfrm>
            <a:off x="1249915" y="3257551"/>
            <a:ext cx="8518072"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rPr>
              <a:t>? ? </a:t>
            </a:r>
            <a:r>
              <a:rPr lang="en-US" altLang="ko-KR" sz="3600" dirty="0">
                <a:solidFill>
                  <a:srgbClr val="FF0000"/>
                </a:solidFill>
              </a:rPr>
              <a:t>?</a:t>
            </a:r>
            <a:r>
              <a:rPr lang="en-US" altLang="ko-KR" sz="3600" dirty="0">
                <a:solidFill>
                  <a:schemeClr val="tx1"/>
                </a:solidFill>
              </a:rPr>
              <a:t> ? ? ? ? ? ? ? ? ? ? ?</a:t>
            </a:r>
            <a:endParaRPr lang="ko-KR" altLang="en-US" sz="3600" dirty="0">
              <a:solidFill>
                <a:schemeClr val="tx1"/>
              </a:solidFill>
            </a:endParaRPr>
          </a:p>
        </p:txBody>
      </p:sp>
      <p:sp>
        <p:nvSpPr>
          <p:cNvPr id="11" name="직사각형 10">
            <a:extLst>
              <a:ext uri="{FF2B5EF4-FFF2-40B4-BE49-F238E27FC236}">
                <a16:creationId xmlns:a16="http://schemas.microsoft.com/office/drawing/2014/main" id="{F39D8318-F7CE-4079-B202-FA5B84A5473B}"/>
              </a:ext>
            </a:extLst>
          </p:cNvPr>
          <p:cNvSpPr/>
          <p:nvPr/>
        </p:nvSpPr>
        <p:spPr>
          <a:xfrm>
            <a:off x="2299607" y="5162099"/>
            <a:ext cx="7007679" cy="987878"/>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 b c d e f g h I j k l m n o p q r s t u v </a:t>
            </a:r>
            <a:r>
              <a:rPr lang="en-US" altLang="ko-KR" sz="2400" b="1" u="sng" dirty="0">
                <a:solidFill>
                  <a:srgbClr val="FF0000"/>
                </a:solidFill>
              </a:rPr>
              <a:t>w</a:t>
            </a:r>
            <a:r>
              <a:rPr lang="en-US" altLang="ko-KR" dirty="0">
                <a:solidFill>
                  <a:schemeClr val="tx1"/>
                </a:solidFill>
              </a:rPr>
              <a:t> x y z</a:t>
            </a:r>
          </a:p>
          <a:p>
            <a:pPr algn="ctr"/>
            <a:r>
              <a:rPr lang="en-US" altLang="ko-KR" dirty="0">
                <a:solidFill>
                  <a:schemeClr val="tx1"/>
                </a:solidFill>
              </a:rPr>
              <a:t>A B C D E F G H I J K L M N O P Q R S T U V X Y Z</a:t>
            </a:r>
          </a:p>
          <a:p>
            <a:pPr algn="ctr"/>
            <a:r>
              <a:rPr lang="en-US" altLang="ko-KR" dirty="0">
                <a:solidFill>
                  <a:schemeClr val="tx1"/>
                </a:solidFill>
              </a:rPr>
              <a:t>~ ! @ # $ % ^ &amp; * ( ) _ + |</a:t>
            </a:r>
            <a:endParaRPr lang="ko-KR" altLang="en-US" dirty="0">
              <a:solidFill>
                <a:schemeClr val="tx1"/>
              </a:solidFill>
            </a:endParaRPr>
          </a:p>
        </p:txBody>
      </p:sp>
      <p:sp>
        <p:nvSpPr>
          <p:cNvPr id="44" name="직사각형 43">
            <a:extLst>
              <a:ext uri="{FF2B5EF4-FFF2-40B4-BE49-F238E27FC236}">
                <a16:creationId xmlns:a16="http://schemas.microsoft.com/office/drawing/2014/main" id="{96E2118B-6704-463B-B8B7-0F69FFF0A488}"/>
              </a:ext>
            </a:extLst>
          </p:cNvPr>
          <p:cNvSpPr/>
          <p:nvPr/>
        </p:nvSpPr>
        <p:spPr>
          <a:xfrm>
            <a:off x="1053192" y="5162099"/>
            <a:ext cx="1246415" cy="98787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후보들</a:t>
            </a:r>
            <a:endParaRPr lang="ko-KR" altLang="en-US" dirty="0">
              <a:solidFill>
                <a:schemeClr val="tx1"/>
              </a:solidFill>
            </a:endParaRPr>
          </a:p>
        </p:txBody>
      </p:sp>
      <p:sp>
        <p:nvSpPr>
          <p:cNvPr id="12" name="직사각형 11">
            <a:extLst>
              <a:ext uri="{FF2B5EF4-FFF2-40B4-BE49-F238E27FC236}">
                <a16:creationId xmlns:a16="http://schemas.microsoft.com/office/drawing/2014/main" id="{9C9A845F-AEBA-4518-9D50-63B2DC0E334E}"/>
              </a:ext>
            </a:extLst>
          </p:cNvPr>
          <p:cNvSpPr/>
          <p:nvPr/>
        </p:nvSpPr>
        <p:spPr>
          <a:xfrm>
            <a:off x="3673929" y="3641271"/>
            <a:ext cx="310242" cy="60415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5A6E394E-B778-4178-96BF-A7240F92CD7D}"/>
              </a:ext>
            </a:extLst>
          </p:cNvPr>
          <p:cNvCxnSpPr>
            <a:stCxn id="12" idx="2"/>
          </p:cNvCxnSpPr>
          <p:nvPr/>
        </p:nvCxnSpPr>
        <p:spPr>
          <a:xfrm>
            <a:off x="3829050" y="4245429"/>
            <a:ext cx="16329" cy="916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18C502-F141-43A6-9138-6A3250BB1610}"/>
              </a:ext>
            </a:extLst>
          </p:cNvPr>
          <p:cNvSpPr txBox="1"/>
          <p:nvPr/>
        </p:nvSpPr>
        <p:spPr>
          <a:xfrm>
            <a:off x="838199" y="2052349"/>
            <a:ext cx="3755571" cy="369332"/>
          </a:xfrm>
          <a:prstGeom prst="rect">
            <a:avLst/>
          </a:prstGeom>
          <a:noFill/>
        </p:spPr>
        <p:txBody>
          <a:bodyPr wrap="square" rtlCol="0">
            <a:spAutoFit/>
          </a:bodyPr>
          <a:lstStyle/>
          <a:p>
            <a:r>
              <a:rPr lang="en-US" altLang="ko-KR" dirty="0"/>
              <a:t>IF</a:t>
            </a:r>
            <a:r>
              <a:rPr lang="ko-KR" altLang="en-US" dirty="0"/>
              <a:t> </a:t>
            </a:r>
            <a:r>
              <a:rPr lang="en-US" altLang="ko-KR" dirty="0"/>
              <a:t>)</a:t>
            </a:r>
            <a:r>
              <a:rPr lang="ko-KR" altLang="en-US" dirty="0"/>
              <a:t> 로그인이 되지 않았음 </a:t>
            </a:r>
            <a:r>
              <a:rPr lang="en-US" altLang="ko-KR" dirty="0"/>
              <a:t>=&gt;</a:t>
            </a:r>
            <a:endParaRPr lang="ko-KR" altLang="en-US" dirty="0"/>
          </a:p>
        </p:txBody>
      </p:sp>
      <p:sp>
        <p:nvSpPr>
          <p:cNvPr id="45" name="TextBox 44">
            <a:extLst>
              <a:ext uri="{FF2B5EF4-FFF2-40B4-BE49-F238E27FC236}">
                <a16:creationId xmlns:a16="http://schemas.microsoft.com/office/drawing/2014/main" id="{94FDD01E-D46E-444F-80C6-FC155438D216}"/>
              </a:ext>
            </a:extLst>
          </p:cNvPr>
          <p:cNvSpPr txBox="1"/>
          <p:nvPr/>
        </p:nvSpPr>
        <p:spPr>
          <a:xfrm>
            <a:off x="6975022" y="4792767"/>
            <a:ext cx="1303566" cy="369332"/>
          </a:xfrm>
          <a:prstGeom prst="rect">
            <a:avLst/>
          </a:prstGeom>
          <a:noFill/>
        </p:spPr>
        <p:txBody>
          <a:bodyPr wrap="square" rtlCol="0">
            <a:spAutoFit/>
          </a:bodyPr>
          <a:lstStyle/>
          <a:p>
            <a:r>
              <a:rPr lang="ko-KR" altLang="en-US"/>
              <a:t>후보 제외</a:t>
            </a:r>
            <a:endParaRPr lang="ko-KR" altLang="en-US" dirty="0"/>
          </a:p>
        </p:txBody>
      </p:sp>
      <p:sp>
        <p:nvSpPr>
          <p:cNvPr id="46" name="TextBox 45">
            <a:extLst>
              <a:ext uri="{FF2B5EF4-FFF2-40B4-BE49-F238E27FC236}">
                <a16:creationId xmlns:a16="http://schemas.microsoft.com/office/drawing/2014/main" id="{8F64BD28-E9FA-483B-BA28-5B7B5945E63F}"/>
              </a:ext>
            </a:extLst>
          </p:cNvPr>
          <p:cNvSpPr txBox="1"/>
          <p:nvPr/>
        </p:nvSpPr>
        <p:spPr>
          <a:xfrm>
            <a:off x="6096000" y="6315417"/>
            <a:ext cx="5091794" cy="369332"/>
          </a:xfrm>
          <a:prstGeom prst="rect">
            <a:avLst/>
          </a:prstGeom>
          <a:noFill/>
        </p:spPr>
        <p:txBody>
          <a:bodyPr wrap="square" rtlCol="0">
            <a:spAutoFit/>
          </a:bodyPr>
          <a:lstStyle/>
          <a:p>
            <a:r>
              <a:rPr lang="en-US" altLang="ko-KR" dirty="0"/>
              <a:t>=&gt; </a:t>
            </a:r>
            <a:r>
              <a:rPr lang="ko-KR" altLang="en-US" dirty="0" err="1"/>
              <a:t>반복실행하면</a:t>
            </a:r>
            <a:r>
              <a:rPr lang="en-US" altLang="ko-KR" dirty="0"/>
              <a:t>, </a:t>
            </a:r>
            <a:r>
              <a:rPr lang="ko-KR" altLang="en-US" dirty="0"/>
              <a:t>데이터베이스 이름 획득 가능</a:t>
            </a:r>
            <a:r>
              <a:rPr lang="en-US" altLang="ko-KR" dirty="0"/>
              <a:t>!</a:t>
            </a:r>
            <a:endParaRPr lang="ko-KR" altLang="en-US" dirty="0"/>
          </a:p>
        </p:txBody>
      </p:sp>
    </p:spTree>
    <p:extLst>
      <p:ext uri="{BB962C8B-B14F-4D97-AF65-F5344CB8AC3E}">
        <p14:creationId xmlns:p14="http://schemas.microsoft.com/office/powerpoint/2010/main" val="30106545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7773"/>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351696317"/>
              </p:ext>
            </p:extLst>
          </p:nvPr>
        </p:nvGraphicFramePr>
        <p:xfrm>
          <a:off x="4451847" y="2813240"/>
          <a:ext cx="3288306" cy="1724152"/>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9"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50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821618634"/>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ARP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en-US" altLang="ko-KR" sz="1000" kern="0" dirty="0">
                <a:solidFill>
                  <a:srgbClr val="000000"/>
                </a:solidFill>
                <a:latin typeface="맑은 고딕" panose="020B0503020000020004" pitchFamily="50" charset="-127"/>
                <a:ea typeface="맑은 고딕" panose="020B0503020000020004" pitchFamily="50" charset="-127"/>
              </a:rPr>
              <a:t>NIS</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server</a:t>
            </a:r>
            <a:r>
              <a:rPr lang="ko-KR" altLang="en-US" sz="1000" kern="0" dirty="0">
                <a:solidFill>
                  <a:srgbClr val="000000"/>
                </a:solidFill>
                <a:latin typeface="맑은 고딕" panose="020B0503020000020004" pitchFamily="50" charset="-127"/>
                <a:ea typeface="맑은 고딕" panose="020B0503020000020004" pitchFamily="50" charset="-127"/>
              </a:rPr>
              <a:t> 계정 </a:t>
            </a:r>
            <a:r>
              <a:rPr lang="en-US" altLang="ko-KR" sz="1000" kern="0" dirty="0">
                <a:solidFill>
                  <a:srgbClr val="000000"/>
                </a:solidFill>
                <a:latin typeface="맑은 고딕" panose="020B0503020000020004" pitchFamily="50" charset="-127"/>
                <a:ea typeface="맑은 고딕" panose="020B0503020000020004" pitchFamily="50" charset="-127"/>
              </a:rPr>
              <a:t>: root / 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a:t>“store” </a:t>
            </a:r>
            <a:r>
              <a:rPr lang="ko-KR" altLang="en-US" sz="1000" dirty="0"/>
              <a:t>를 검색한 후 </a:t>
            </a:r>
            <a:r>
              <a:rPr lang="en-US" altLang="ko-KR" sz="1000"/>
              <a:t>Microsoft Strore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toor)</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/Training/Unit/Net/6</a:t>
            </a:r>
            <a:br>
              <a:rPr lang="en-US" altLang="ko-KR" dirty="0"/>
            </a:br>
            <a:r>
              <a:rPr lang="en-US" altLang="ko-KR" dirty="0"/>
              <a:t> 6. IP</a:t>
            </a:r>
            <a:r>
              <a:rPr lang="ko-KR" altLang="en-US" dirty="0"/>
              <a:t> 접근 통제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특정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허용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제한 설정이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방화벽의 설정을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Telnet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접속을 시도하는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navy03</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인 바운드 규칙을 생성하여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Ctrl + Alt + Delete (x) / Ctrl + Alt + Insert (o)</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바운드 규칙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새 규칙</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 설정을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Attacker(Kali Linux)</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Victim(Windows Server 2012)</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281791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1. </a:t>
            </a:r>
            <a:r>
              <a:rPr lang="en-US" altLang="ko-KR" sz="1000" dirty="0" err="1"/>
              <a:t>wireshark</a:t>
            </a:r>
            <a:r>
              <a:rPr lang="en-US" altLang="ko-KR" sz="1000" dirty="0"/>
              <a:t> </a:t>
            </a:r>
            <a:r>
              <a:rPr lang="ko-KR" altLang="en-US" sz="1000" dirty="0"/>
              <a:t>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ethernet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규칙 생성 </a:t>
            </a:r>
            <a:r>
              <a:rPr lang="en-US" altLang="ko-KR" sz="1000" dirty="0"/>
              <a:t>(GUI)</a:t>
            </a:r>
          </a:p>
          <a:p>
            <a:pPr>
              <a:lnSpc>
                <a:spcPct val="140000"/>
              </a:lnSpc>
            </a:pPr>
            <a:r>
              <a:rPr lang="en-US" altLang="ko-KR" sz="1000" dirty="0"/>
              <a:t>    </a:t>
            </a:r>
            <a:r>
              <a:rPr lang="ko-KR" altLang="en-US" sz="1000" dirty="0"/>
              <a:t>제어판 열기</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p>
          <a:p>
            <a:pPr>
              <a:lnSpc>
                <a:spcPct val="140000"/>
              </a:lnSpc>
            </a:pPr>
            <a:r>
              <a:rPr lang="en-US" altLang="ko-KR" sz="1000" dirty="0"/>
              <a:t>   windows </a:t>
            </a:r>
            <a:r>
              <a:rPr lang="ko-KR" altLang="en-US" sz="1000" dirty="0"/>
              <a:t>방화벽 클릭</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11874280">
            <a:extLst>
              <a:ext uri="{FF2B5EF4-FFF2-40B4-BE49-F238E27FC236}">
                <a16:creationId xmlns:a16="http://schemas.microsoft.com/office/drawing/2014/main" id="{CA46D554-C5B0-4946-A59E-0441C9B68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4" y="693369"/>
            <a:ext cx="5400675" cy="3384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BBA00F9E-D9C6-4FC2-88C2-56579A615ECA}"/>
              </a:ext>
            </a:extLst>
          </p:cNvPr>
          <p:cNvSpPr>
            <a:spLocks noChangeArrowheads="1"/>
          </p:cNvSpPr>
          <p:nvPr/>
        </p:nvSpPr>
        <p:spPr bwMode="auto">
          <a:xfrm>
            <a:off x="520784" y="4077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211874280">
            <a:extLst>
              <a:ext uri="{FF2B5EF4-FFF2-40B4-BE49-F238E27FC236}">
                <a16:creationId xmlns:a16="http://schemas.microsoft.com/office/drawing/2014/main" id="{73B99A7A-88FE-415A-808F-82938291B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84" y="4535119"/>
            <a:ext cx="5400675"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0492EF37-293F-4466-9563-4071B316C52A}"/>
              </a:ext>
            </a:extLst>
          </p:cNvPr>
          <p:cNvSpPr>
            <a:spLocks noChangeArrowheads="1"/>
          </p:cNvSpPr>
          <p:nvPr/>
        </p:nvSpPr>
        <p:spPr bwMode="auto">
          <a:xfrm>
            <a:off x="6270541" y="3689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9" name="_x211873800">
            <a:extLst>
              <a:ext uri="{FF2B5EF4-FFF2-40B4-BE49-F238E27FC236}">
                <a16:creationId xmlns:a16="http://schemas.microsoft.com/office/drawing/2014/main" id="{2E9DC035-C6F4-4A33-99CB-640D4F03C1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21556" r="423" b="28806"/>
          <a:stretch/>
        </p:blipFill>
        <p:spPr bwMode="auto">
          <a:xfrm>
            <a:off x="6293353" y="914399"/>
            <a:ext cx="5377863" cy="1653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C55D6D5A-C7AF-45AC-9633-62BB28453D29}"/>
              </a:ext>
            </a:extLst>
          </p:cNvPr>
          <p:cNvSpPr>
            <a:spLocks noChangeArrowheads="1"/>
          </p:cNvSpPr>
          <p:nvPr/>
        </p:nvSpPr>
        <p:spPr bwMode="auto">
          <a:xfrm>
            <a:off x="6334873" y="25675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31" name="_x211874200">
            <a:extLst>
              <a:ext uri="{FF2B5EF4-FFF2-40B4-BE49-F238E27FC236}">
                <a16:creationId xmlns:a16="http://schemas.microsoft.com/office/drawing/2014/main" id="{B2B9F23B-7E9C-48A4-92F9-73F8B49EF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873" y="3024786"/>
            <a:ext cx="5400675"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6282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고급 설정</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인 바운드 규칙</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새 규칙</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11875000">
            <a:extLst>
              <a:ext uri="{FF2B5EF4-FFF2-40B4-BE49-F238E27FC236}">
                <a16:creationId xmlns:a16="http://schemas.microsoft.com/office/drawing/2014/main" id="{FFB59DC4-9219-4BDA-8453-78F8AAC02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314"/>
            <a:ext cx="5400675" cy="40370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11874760">
            <a:extLst>
              <a:ext uri="{FF2B5EF4-FFF2-40B4-BE49-F238E27FC236}">
                <a16:creationId xmlns:a16="http://schemas.microsoft.com/office/drawing/2014/main" id="{492C2927-EFE9-476D-A971-9600B1B50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022" y="687314"/>
            <a:ext cx="246856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_x211873080">
            <a:extLst>
              <a:ext uri="{FF2B5EF4-FFF2-40B4-BE49-F238E27FC236}">
                <a16:creationId xmlns:a16="http://schemas.microsoft.com/office/drawing/2014/main" id="{9C4B7735-CD6A-4C5C-93DD-7A410CA78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632" y="3468614"/>
            <a:ext cx="2430463" cy="243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54407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규칙 종류</a:t>
            </a:r>
            <a:r>
              <a:rPr lang="en-US" altLang="ko-KR" sz="1000" dirty="0"/>
              <a:t>(</a:t>
            </a:r>
            <a:r>
              <a:rPr lang="ko-KR" altLang="en-US" sz="1000" dirty="0"/>
              <a:t>사용자 지정</a:t>
            </a:r>
            <a:r>
              <a:rPr lang="en-US" altLang="ko-KR" sz="1000" dirty="0"/>
              <a:t>) </a:t>
            </a:r>
            <a:r>
              <a:rPr lang="ko-KR" altLang="en-US" sz="1000" dirty="0"/>
              <a:t>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모든 프로그램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프로토콜 종류 중 모두를 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다음 </a:t>
            </a:r>
            <a:r>
              <a:rPr lang="en-US" altLang="ko-KR" sz="1000" dirty="0"/>
              <a:t>IP </a:t>
            </a:r>
            <a:r>
              <a:rPr lang="ko-KR" altLang="en-US" sz="1000" dirty="0"/>
              <a:t>주소 로 선택 후 </a:t>
            </a:r>
            <a:r>
              <a:rPr lang="en-US" altLang="ko-KR" sz="1000" dirty="0"/>
              <a:t>[</a:t>
            </a:r>
            <a:r>
              <a:rPr lang="ko-KR" altLang="en-US" sz="1000" dirty="0"/>
              <a:t>다음</a:t>
            </a:r>
            <a:r>
              <a:rPr lang="en-US" altLang="ko-KR" sz="1000" dirty="0"/>
              <a: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211874440">
            <a:extLst>
              <a:ext uri="{FF2B5EF4-FFF2-40B4-BE49-F238E27FC236}">
                <a16:creationId xmlns:a16="http://schemas.microsoft.com/office/drawing/2014/main" id="{4C423ED7-2D48-4C5F-A839-72D1CD22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29" y="632814"/>
            <a:ext cx="5400675"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211873320">
            <a:extLst>
              <a:ext uri="{FF2B5EF4-FFF2-40B4-BE49-F238E27FC236}">
                <a16:creationId xmlns:a16="http://schemas.microsoft.com/office/drawing/2014/main" id="{B7381F64-7CFF-4109-8CBF-7DCC4F5E4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29" y="3428998"/>
            <a:ext cx="5400675" cy="22907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211874600">
            <a:extLst>
              <a:ext uri="{FF2B5EF4-FFF2-40B4-BE49-F238E27FC236}">
                <a16:creationId xmlns:a16="http://schemas.microsoft.com/office/drawing/2014/main" id="{3DF16199-FE85-4508-8604-66382E0787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5" b="21331"/>
          <a:stretch/>
        </p:blipFill>
        <p:spPr bwMode="auto">
          <a:xfrm>
            <a:off x="6276596" y="632814"/>
            <a:ext cx="5371809"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211874600">
            <a:extLst>
              <a:ext uri="{FF2B5EF4-FFF2-40B4-BE49-F238E27FC236}">
                <a16:creationId xmlns:a16="http://schemas.microsoft.com/office/drawing/2014/main" id="{8B73FB42-87A4-4D23-95D3-E8518DEAE3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32" b="14259"/>
          <a:stretch/>
        </p:blipFill>
        <p:spPr bwMode="auto">
          <a:xfrm>
            <a:off x="6276596" y="3438250"/>
            <a:ext cx="5456401" cy="25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8975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추가 선택 후 </a:t>
            </a:r>
            <a:r>
              <a:rPr lang="en-US" altLang="ko-KR" sz="1000" dirty="0"/>
              <a:t>192.168.10.10 </a:t>
            </a:r>
            <a:r>
              <a:rPr lang="ko-KR" altLang="en-US" sz="1000" dirty="0"/>
              <a:t>입력 후 ‘다음 </a:t>
            </a:r>
            <a:r>
              <a:rPr lang="en-US" altLang="ko-KR" sz="1000" dirty="0"/>
              <a:t>IP’ </a:t>
            </a:r>
            <a:r>
              <a:rPr lang="ko-KR" altLang="en-US" sz="1000" dirty="0"/>
              <a:t>생성되었는지 확인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연결 차단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모두 선택 후 </a:t>
            </a:r>
            <a:r>
              <a:rPr lang="en-US" altLang="ko-KR" sz="1000" dirty="0"/>
              <a:t>[</a:t>
            </a:r>
            <a:r>
              <a:rPr lang="ko-KR" altLang="en-US" sz="1000" dirty="0"/>
              <a:t>다음</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ko-KR" altLang="en-US" sz="1000" dirty="0"/>
              <a:t>이름 </a:t>
            </a:r>
            <a:r>
              <a:rPr lang="en-US" altLang="ko-KR" sz="1000" dirty="0"/>
              <a:t>navy03 </a:t>
            </a:r>
            <a:r>
              <a:rPr lang="ko-KR" altLang="en-US" sz="1000" dirty="0"/>
              <a:t>입력 후 </a:t>
            </a:r>
            <a:r>
              <a:rPr lang="en-US" altLang="ko-KR" sz="1000" dirty="0"/>
              <a:t>[</a:t>
            </a:r>
            <a:r>
              <a:rPr lang="ko-KR" altLang="en-US" sz="1000" dirty="0"/>
              <a:t>마침</a:t>
            </a:r>
            <a:r>
              <a:rPr lang="en-US" altLang="ko-KR" sz="1000" dirty="0"/>
              <a:t>] </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11873560">
            <a:extLst>
              <a:ext uri="{FF2B5EF4-FFF2-40B4-BE49-F238E27FC236}">
                <a16:creationId xmlns:a16="http://schemas.microsoft.com/office/drawing/2014/main" id="{4A6EFC7D-EDD5-402B-BFCB-560B9BF0C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9" y="606356"/>
            <a:ext cx="540067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11873320">
            <a:extLst>
              <a:ext uri="{FF2B5EF4-FFF2-40B4-BE49-F238E27FC236}">
                <a16:creationId xmlns:a16="http://schemas.microsoft.com/office/drawing/2014/main" id="{3B78C808-CF0C-431C-9ADD-AA1476988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78" y="3858377"/>
            <a:ext cx="5400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11874840">
            <a:extLst>
              <a:ext uri="{FF2B5EF4-FFF2-40B4-BE49-F238E27FC236}">
                <a16:creationId xmlns:a16="http://schemas.microsoft.com/office/drawing/2014/main" id="{31D752F7-7FE9-4645-A8B6-A40FEBDB1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06356"/>
            <a:ext cx="5400675" cy="2185988"/>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11874600">
            <a:extLst>
              <a:ext uri="{FF2B5EF4-FFF2-40B4-BE49-F238E27FC236}">
                <a16:creationId xmlns:a16="http://schemas.microsoft.com/office/drawing/2014/main" id="{C977BE25-CB80-48A4-B436-617B4C1C0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3230631"/>
            <a:ext cx="5400675" cy="302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9123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err="1"/>
              <a:t>인바운드</a:t>
            </a:r>
            <a:r>
              <a:rPr lang="ko-KR" altLang="en-US" sz="1000" dirty="0"/>
              <a:t> 규칙에 </a:t>
            </a:r>
            <a:r>
              <a:rPr lang="en-US" altLang="ko-KR" sz="1000" dirty="0"/>
              <a:t>navy03 </a:t>
            </a:r>
            <a:r>
              <a:rPr lang="ko-KR" altLang="en-US" sz="1000" dirty="0"/>
              <a:t>규칙이 생성된 것을 확인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windows </a:t>
            </a:r>
            <a:r>
              <a:rPr lang="ko-KR" altLang="en-US" sz="1000" dirty="0"/>
              <a:t>방화벽에서 </a:t>
            </a:r>
            <a:r>
              <a:rPr lang="en-US" altLang="ko-KR" sz="1000" dirty="0"/>
              <a:t>windows </a:t>
            </a:r>
            <a:r>
              <a:rPr lang="ko-KR" altLang="en-US" sz="1000" dirty="0"/>
              <a:t>방화벽 설정 또는 해제 선택</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11873800">
            <a:extLst>
              <a:ext uri="{FF2B5EF4-FFF2-40B4-BE49-F238E27FC236}">
                <a16:creationId xmlns:a16="http://schemas.microsoft.com/office/drawing/2014/main" id="{F5EF525D-E9B9-4814-B67B-24CF84FCE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50980"/>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_x211874280">
            <a:extLst>
              <a:ext uri="{FF2B5EF4-FFF2-40B4-BE49-F238E27FC236}">
                <a16:creationId xmlns:a16="http://schemas.microsoft.com/office/drawing/2014/main" id="{F09131E6-B313-46ED-BDB5-64083DD1EC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6"/>
          <a:stretch/>
        </p:blipFill>
        <p:spPr bwMode="auto">
          <a:xfrm>
            <a:off x="6291147" y="650980"/>
            <a:ext cx="5400674" cy="2637227"/>
          </a:xfrm>
          <a:prstGeom prst="rect">
            <a:avLst/>
          </a:prstGeom>
          <a:noFill/>
          <a:extLst>
            <a:ext uri="{909E8E84-426E-40DD-AFC4-6F175D3DCCD1}">
              <a14:hiddenFill xmlns:a14="http://schemas.microsoft.com/office/drawing/2010/main">
                <a:solidFill>
                  <a:srgbClr val="FFFFFF"/>
                </a:solidFill>
              </a14:hiddenFill>
            </a:ext>
          </a:extLst>
        </p:spPr>
      </p:pic>
      <p:pic>
        <p:nvPicPr>
          <p:cNvPr id="5125" name="_x211873800">
            <a:extLst>
              <a:ext uri="{FF2B5EF4-FFF2-40B4-BE49-F238E27FC236}">
                <a16:creationId xmlns:a16="http://schemas.microsoft.com/office/drawing/2014/main" id="{BC5C34CE-9DB9-4F99-A23E-9EEAA0C960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6931"/>
          <a:stretch/>
        </p:blipFill>
        <p:spPr bwMode="auto">
          <a:xfrm>
            <a:off x="6291146" y="3429000"/>
            <a:ext cx="5400674" cy="29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152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dirty="0" err="1"/>
              <a:t>wireshark</a:t>
            </a:r>
            <a:r>
              <a:rPr lang="ko-KR" altLang="en-US" sz="1000" dirty="0"/>
              <a:t>에서 패킷이 못 들어오는 것을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11873080">
            <a:extLst>
              <a:ext uri="{FF2B5EF4-FFF2-40B4-BE49-F238E27FC236}">
                <a16:creationId xmlns:a16="http://schemas.microsoft.com/office/drawing/2014/main" id="{418B28AB-5CE6-41CC-A21E-6C3C11F00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63092"/>
            <a:ext cx="5400675" cy="32242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11873320">
            <a:extLst>
              <a:ext uri="{FF2B5EF4-FFF2-40B4-BE49-F238E27FC236}">
                <a16:creationId xmlns:a16="http://schemas.microsoft.com/office/drawing/2014/main" id="{34824776-95F2-4D0E-A06B-538B88B78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730" y="663092"/>
            <a:ext cx="54006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94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a:t>
            </a:r>
            <a:r>
              <a:rPr lang="ko-KR" altLang="en-US" sz="1000"/>
              <a:t>돋보기에서 </a:t>
            </a:r>
            <a:r>
              <a:rPr lang="en-US" altLang="ko-KR" sz="100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err="1">
                <a:solidFill>
                  <a:srgbClr val="00B050"/>
                </a:solidFill>
              </a:rPr>
              <a:t>dism</a:t>
            </a:r>
            <a:r>
              <a:rPr lang="en-US" altLang="ko-KR" sz="900">
                <a:solidFill>
                  <a:srgbClr val="00B050"/>
                </a:solidFill>
              </a:rPr>
              <a:t>.exe /online /enable-feature /featurename:Microsoft-Windows-Subsystem-Linux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r>
              <a:rPr lang="en-US" altLang="ko-KR" sz="900" err="1">
                <a:solidFill>
                  <a:srgbClr val="00B050"/>
                </a:solidFill>
              </a:rPr>
              <a:t>dism</a:t>
            </a:r>
            <a:r>
              <a:rPr lang="en-US" altLang="ko-KR" sz="900">
                <a:solidFill>
                  <a:srgbClr val="00B050"/>
                </a:solidFill>
              </a:rPr>
              <a:t>.exe /online /enable-feature /featurename:VirtualMachinePlatform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9496492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355728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103719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55771993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_x208263360">
            <a:extLst>
              <a:ext uri="{FF2B5EF4-FFF2-40B4-BE49-F238E27FC236}">
                <a16:creationId xmlns:a16="http://schemas.microsoft.com/office/drawing/2014/main" id="{B1B00F6A-AD78-4FCB-9CF9-B6765B6B2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834" y="2237626"/>
            <a:ext cx="4725988" cy="3500438"/>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ID </a:t>
            </a:r>
            <a:r>
              <a:rPr lang="ko-KR" altLang="en-US" sz="1000" dirty="0"/>
              <a:t>입력창에 </a:t>
            </a:r>
            <a:r>
              <a:rPr lang="en-US" altLang="ko-KR" sz="1000" dirty="0"/>
              <a:t>admin' and if((select substring(database(),2,1)='w'),sleep(5),1) and ''=''#'</a:t>
            </a:r>
            <a:r>
              <a:rPr lang="ko-KR" altLang="en-US" sz="1000" dirty="0"/>
              <a:t>을 입력</a:t>
            </a:r>
            <a:endParaRPr lang="en-US" altLang="ko-KR" sz="1000" dirty="0"/>
          </a:p>
          <a:p>
            <a:pPr>
              <a:lnSpc>
                <a:spcPct val="140000"/>
              </a:lnSpc>
            </a:pPr>
            <a:r>
              <a:rPr lang="en-US" altLang="ko-KR" sz="1000" dirty="0">
                <a:solidFill>
                  <a:schemeClr val="accent1"/>
                </a:solidFill>
              </a:rPr>
              <a:t>( </a:t>
            </a:r>
            <a:r>
              <a:rPr lang="ko-KR" altLang="en-US" sz="1000" dirty="0">
                <a:solidFill>
                  <a:schemeClr val="accent1"/>
                </a:solidFill>
              </a:rPr>
              <a:t>위의 구문에서 ‘는 모두 작은따옴표이다</a:t>
            </a:r>
            <a:r>
              <a:rPr lang="en-US" altLang="ko-KR" sz="1000" dirty="0">
                <a:solidFill>
                  <a:schemeClr val="accent1"/>
                </a:solidFill>
              </a:rPr>
              <a:t>.) </a:t>
            </a:r>
            <a:endParaRPr lang="ko-KR" altLang="en-US" sz="1000" dirty="0">
              <a:solidFill>
                <a:schemeClr val="accent1"/>
              </a:solidFill>
            </a:endParaRP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4"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211875000">
            <a:extLst>
              <a:ext uri="{FF2B5EF4-FFF2-40B4-BE49-F238E27FC236}">
                <a16:creationId xmlns:a16="http://schemas.microsoft.com/office/drawing/2014/main" id="{590C4B75-B199-4F38-A70C-65172412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7329"/>
          <a:stretch>
            <a:fillRect/>
          </a:stretch>
        </p:blipFill>
        <p:spPr bwMode="auto">
          <a:xfrm>
            <a:off x="496562" y="687314"/>
            <a:ext cx="5400675" cy="20701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211872920">
            <a:extLst>
              <a:ext uri="{FF2B5EF4-FFF2-40B4-BE49-F238E27FC236}">
                <a16:creationId xmlns:a16="http://schemas.microsoft.com/office/drawing/2014/main" id="{24F70DF3-EFC1-461C-8A77-27208B282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62" y="3218566"/>
            <a:ext cx="5400675" cy="2217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3">
            <a:extLst>
              <a:ext uri="{FF2B5EF4-FFF2-40B4-BE49-F238E27FC236}">
                <a16:creationId xmlns:a16="http://schemas.microsoft.com/office/drawing/2014/main" id="{6D01F36A-FDE7-447D-A088-E03203B3CFE4}"/>
              </a:ext>
            </a:extLst>
          </p:cNvPr>
          <p:cNvGraphicFramePr>
            <a:graphicFrameLocks noGrp="1"/>
          </p:cNvGraphicFramePr>
          <p:nvPr>
            <p:extLst>
              <p:ext uri="{D42A27DB-BD31-4B8C-83A1-F6EECF244321}">
                <p14:modId xmlns:p14="http://schemas.microsoft.com/office/powerpoint/2010/main" val="2745657426"/>
              </p:ext>
            </p:extLst>
          </p:nvPr>
        </p:nvGraphicFramePr>
        <p:xfrm>
          <a:off x="6332424" y="908530"/>
          <a:ext cx="4932807" cy="5125720"/>
        </p:xfrm>
        <a:graphic>
          <a:graphicData uri="http://schemas.openxmlformats.org/drawingml/2006/table">
            <a:tbl>
              <a:tblPr/>
              <a:tblGrid>
                <a:gridCol w="4932807">
                  <a:extLst>
                    <a:ext uri="{9D8B030D-6E8A-4147-A177-3AD203B41FA5}">
                      <a16:colId xmlns:a16="http://schemas.microsoft.com/office/drawing/2014/main" val="180694559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rPr>
                        <a:t>[</a:t>
                      </a:r>
                      <a:r>
                        <a:rPr lang="ko-KR" altLang="en-US" sz="1000" b="1" kern="0" spc="0" dirty="0">
                          <a:solidFill>
                            <a:srgbClr val="000000"/>
                          </a:solidFill>
                          <a:effectLst/>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rPr>
                        <a:t>] </a:t>
                      </a:r>
                      <a:r>
                        <a:rPr lang="en-US" sz="1000" b="1" kern="0" spc="0" dirty="0">
                          <a:solidFill>
                            <a:srgbClr val="000000"/>
                          </a:solidFill>
                          <a:effectLst/>
                          <a:latin typeface="맑은 고딕" panose="020B0503020000020004" pitchFamily="50" charset="-127"/>
                        </a:rPr>
                        <a:t>SQL </a:t>
                      </a:r>
                      <a:r>
                        <a:rPr lang="ko-KR" altLang="en-US" sz="1000" b="1" kern="0" spc="0" dirty="0">
                          <a:solidFill>
                            <a:srgbClr val="000000"/>
                          </a:solidFill>
                          <a:effectLst/>
                          <a:ea typeface="맑은 고딕" panose="020B0503020000020004" pitchFamily="50" charset="-127"/>
                        </a:rPr>
                        <a:t>공격 </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0457169"/>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rPr>
                        <a:t>sql</a:t>
                      </a:r>
                      <a:r>
                        <a:rPr lang="en-US" altLang="ko-KR" sz="1000" kern="0" spc="0" dirty="0">
                          <a:solidFill>
                            <a:srgbClr val="000000"/>
                          </a:solidFill>
                          <a:effectLst/>
                          <a:latin typeface="맑은 고딕" panose="020B0503020000020004" pitchFamily="50" charset="-127"/>
                        </a:rPr>
                        <a:t> injection </a:t>
                      </a:r>
                      <a:r>
                        <a:rPr lang="ko-KR" altLang="en-US" sz="1000" kern="0" spc="0" dirty="0">
                          <a:solidFill>
                            <a:srgbClr val="000000"/>
                          </a:solidFill>
                          <a:effectLst/>
                          <a:ea typeface="맑은 고딕" panose="020B0503020000020004" pitchFamily="50" charset="-127"/>
                        </a:rPr>
                        <a:t>공격은 </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ea typeface="맑은 고딕" panose="020B0503020000020004" pitchFamily="50" charset="-127"/>
                        </a:rPr>
                        <a:t>피해 웹 서버의 </a:t>
                      </a:r>
                      <a:r>
                        <a:rPr lang="en-US" altLang="ko-KR" sz="1000" kern="0" spc="0" dirty="0">
                          <a:solidFill>
                            <a:srgbClr val="000000"/>
                          </a:solidFill>
                          <a:effectLst/>
                          <a:latin typeface="맑은 고딕" panose="020B0503020000020004" pitchFamily="50" charset="-127"/>
                        </a:rPr>
                        <a:t>/var/www/html/</a:t>
                      </a:r>
                      <a:r>
                        <a:rPr lang="en-US" altLang="ko-KR" sz="1000" kern="0" spc="0" dirty="0" err="1">
                          <a:solidFill>
                            <a:srgbClr val="000000"/>
                          </a:solidFill>
                          <a:effectLst/>
                          <a:latin typeface="맑은 고딕" panose="020B0503020000020004" pitchFamily="50" charset="-127"/>
                        </a:rPr>
                        <a:t>webhack</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r>
                        <a:rPr lang="ko-KR" altLang="en-US" sz="1000" kern="0" spc="0" dirty="0">
                          <a:solidFill>
                            <a:srgbClr val="000000"/>
                          </a:solidFill>
                          <a:effectLst/>
                          <a:ea typeface="맑은 고딕" panose="020B0503020000020004" pitchFamily="50" charset="-127"/>
                        </a:rPr>
                        <a:t>에서 적용되어 </a:t>
                      </a:r>
                      <a:r>
                        <a:rPr lang="en-US" altLang="ko-KR" sz="1000" kern="0" spc="0" dirty="0">
                          <a:solidFill>
                            <a:srgbClr val="000000"/>
                          </a:solidFill>
                          <a:effectLst/>
                          <a:latin typeface="맑은 고딕" panose="020B0503020000020004" pitchFamily="50" charset="-127"/>
                        </a:rPr>
                        <a:t>DB</a:t>
                      </a:r>
                      <a:r>
                        <a:rPr lang="ko-KR" altLang="en-US" sz="1000" kern="0" spc="0" dirty="0">
                          <a:solidFill>
                            <a:srgbClr val="000000"/>
                          </a:solidFill>
                          <a:effectLst/>
                          <a:ea typeface="맑은 고딕" panose="020B0503020000020004" pitchFamily="50" charset="-127"/>
                        </a:rPr>
                        <a:t>를 통한 공격이다</a:t>
                      </a:r>
                      <a:r>
                        <a:rPr lang="en-US" altLang="ko-KR" sz="1000" kern="0" spc="0" dirty="0">
                          <a:solidFill>
                            <a:srgbClr val="000000"/>
                          </a:solidFill>
                          <a:effectLst/>
                          <a:latin typeface="맑은 고딕" panose="020B0503020000020004" pitchFamily="50" charset="-127"/>
                        </a:rPr>
                        <a:t>.</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&lt;</a:t>
                      </a:r>
                      <a:r>
                        <a:rPr lang="ko-KR" altLang="en-US" sz="1000" kern="0" spc="0" dirty="0">
                          <a:solidFill>
                            <a:srgbClr val="000000"/>
                          </a:solidFill>
                          <a:effectLst/>
                          <a:ea typeface="맑은 고딕" panose="020B0503020000020004" pitchFamily="50" charset="-127"/>
                        </a:rPr>
                        <a:t>참고 사이트</a:t>
                      </a:r>
                      <a:r>
                        <a:rPr lang="en-US" altLang="ko-KR" sz="1000" kern="0" spc="0" dirty="0">
                          <a:solidFill>
                            <a:srgbClr val="000000"/>
                          </a:solidFill>
                          <a:effectLst/>
                          <a:latin typeface="맑은 고딕" panose="020B0503020000020004" pitchFamily="50" charset="-127"/>
                        </a:rPr>
                        <a:t>:http://hackerschool.org/</a:t>
                      </a:r>
                      <a:r>
                        <a:rPr lang="en-US" altLang="ko-KR" sz="1000" kern="0" spc="0" dirty="0" err="1">
                          <a:solidFill>
                            <a:srgbClr val="000000"/>
                          </a:solidFill>
                          <a:effectLst/>
                          <a:latin typeface="맑은 고딕" panose="020B0503020000020004" pitchFamily="50" charset="-127"/>
                        </a:rPr>
                        <a:t>Sub_Html</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HS_Posting</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uid</a:t>
                      </a:r>
                      <a:r>
                        <a:rPr lang="en-US" altLang="ko-KR" sz="1000" kern="0" spc="0" dirty="0">
                          <a:solidFill>
                            <a:srgbClr val="000000"/>
                          </a:solidFill>
                          <a:effectLst/>
                          <a:latin typeface="맑은 고딕" panose="020B0503020000020004" pitchFamily="50" charset="-127"/>
                        </a:rPr>
                        <a:t>=43&gt;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756844"/>
                  </a:ext>
                </a:extLst>
              </a:tr>
            </a:tbl>
          </a:graphicData>
        </a:graphic>
      </p:graphicFrame>
    </p:spTree>
    <p:extLst>
      <p:ext uri="{BB962C8B-B14F-4D97-AF65-F5344CB8AC3E}">
        <p14:creationId xmlns:p14="http://schemas.microsoft.com/office/powerpoint/2010/main" val="336044989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패스워드 입력창에 </a:t>
            </a:r>
            <a:r>
              <a:rPr lang="en-US" altLang="ko-KR" sz="1000" dirty="0"/>
              <a:t>hack </a:t>
            </a:r>
            <a:r>
              <a:rPr lang="ko-KR" altLang="en-US" sz="1000" dirty="0"/>
              <a:t>입력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로그인이 되는 화면</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    # </a:t>
            </a:r>
            <a:r>
              <a:rPr lang="en-US" altLang="ko-KR" sz="1000" dirty="0" err="1"/>
              <a:t>acheck</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5" name="_x208262160">
            <a:extLst>
              <a:ext uri="{FF2B5EF4-FFF2-40B4-BE49-F238E27FC236}">
                <a16:creationId xmlns:a16="http://schemas.microsoft.com/office/drawing/2014/main" id="{4F34ADC5-5571-4430-AA61-B1C076E3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06" y="638869"/>
            <a:ext cx="5446713" cy="296386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_x208262240">
            <a:extLst>
              <a:ext uri="{FF2B5EF4-FFF2-40B4-BE49-F238E27FC236}">
                <a16:creationId xmlns:a16="http://schemas.microsoft.com/office/drawing/2014/main" id="{5D7BE674-BBC6-4115-BEFE-2FFA0DEEF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44" y="4043358"/>
            <a:ext cx="5400675" cy="2005013"/>
          </a:xfrm>
          <a:prstGeom prst="rect">
            <a:avLst/>
          </a:prstGeom>
          <a:noFill/>
          <a:extLst>
            <a:ext uri="{909E8E84-426E-40DD-AFC4-6F175D3DCCD1}">
              <a14:hiddenFill xmlns:a14="http://schemas.microsoft.com/office/drawing/2010/main">
                <a:solidFill>
                  <a:srgbClr val="FFFFFF"/>
                </a:solidFill>
              </a14:hiddenFill>
            </a:ext>
          </a:extLst>
        </p:spPr>
      </p:pic>
      <p:pic>
        <p:nvPicPr>
          <p:cNvPr id="11269" name="_x208263760">
            <a:extLst>
              <a:ext uri="{FF2B5EF4-FFF2-40B4-BE49-F238E27FC236}">
                <a16:creationId xmlns:a16="http://schemas.microsoft.com/office/drawing/2014/main" id="{D910B2D9-FA37-47C0-9BC4-28A44007B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099" y="899261"/>
            <a:ext cx="5227638" cy="75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47570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08262240">
            <a:extLst>
              <a:ext uri="{FF2B5EF4-FFF2-40B4-BE49-F238E27FC236}">
                <a16:creationId xmlns:a16="http://schemas.microsoft.com/office/drawing/2014/main" id="{DE9362FB-9ABE-4B4E-A3E4-C0C26FD15D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9" b="56225"/>
          <a:stretch/>
        </p:blipFill>
        <p:spPr bwMode="auto">
          <a:xfrm>
            <a:off x="508674" y="1074875"/>
            <a:ext cx="5383454" cy="1407934"/>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32280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9783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귀하의 웹 서버에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서버에 관리자로 로그인을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설정을 변경하여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/php.ini: php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파일에서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D65C705-1514-4350-BAC3-3688D665F6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11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err="1"/>
              <a:t>wireshark</a:t>
            </a:r>
            <a:r>
              <a:rPr lang="ko-KR" altLang="en-US" sz="1000" dirty="0"/>
              <a:t>를 이용하여 악의적인 행위를 하는 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접속한 웹 서버 </a:t>
            </a:r>
            <a:r>
              <a:rPr lang="en-US" altLang="ko-KR" sz="1000" dirty="0"/>
              <a:t>IP</a:t>
            </a:r>
            <a:r>
              <a:rPr lang="ko-KR" altLang="en-US" sz="1000" dirty="0"/>
              <a:t>로 들어오는 </a:t>
            </a:r>
            <a:r>
              <a:rPr lang="en-US" altLang="ko-KR" sz="1000" dirty="0"/>
              <a:t>http </a:t>
            </a:r>
            <a:r>
              <a:rPr lang="ko-KR" altLang="en-US" sz="1000" dirty="0"/>
              <a:t>패킷들 중 </a:t>
            </a:r>
            <a:r>
              <a:rPr lang="en-US" altLang="ko-KR" sz="1000" dirty="0"/>
              <a:t>POST /</a:t>
            </a:r>
            <a:r>
              <a:rPr lang="en-US" altLang="ko-KR" sz="1000" dirty="0" err="1"/>
              <a:t>webhack</a:t>
            </a:r>
            <a:r>
              <a:rPr lang="en-US" altLang="ko-KR" sz="1000" dirty="0"/>
              <a:t>/member/</a:t>
            </a:r>
            <a:r>
              <a:rPr lang="en-US" altLang="ko-KR" sz="1000" dirty="0" err="1"/>
              <a:t>member_login_check.php</a:t>
            </a:r>
            <a:r>
              <a:rPr lang="en-US" altLang="ko-KR" sz="1000" dirty="0"/>
              <a:t> </a:t>
            </a:r>
            <a:r>
              <a:rPr lang="ko-KR" altLang="en-US" sz="1000" dirty="0"/>
              <a:t>정보로 들어오는 패킷들을 찾는다</a:t>
            </a:r>
            <a:r>
              <a:rPr lang="en-US" altLang="ko-KR" sz="1000" dirty="0"/>
              <a:t>.</a:t>
            </a:r>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3" name="_x208263440">
            <a:extLst>
              <a:ext uri="{FF2B5EF4-FFF2-40B4-BE49-F238E27FC236}">
                <a16:creationId xmlns:a16="http://schemas.microsoft.com/office/drawing/2014/main" id="{F7D5C21D-234A-40ED-BCFF-387B2E08F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070" y="410841"/>
            <a:ext cx="288925" cy="18415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_x208262560">
            <a:extLst>
              <a:ext uri="{FF2B5EF4-FFF2-40B4-BE49-F238E27FC236}">
                <a16:creationId xmlns:a16="http://schemas.microsoft.com/office/drawing/2014/main" id="{0C4D4835-9E31-4CD3-BDD9-09ACA4C9D2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3358"/>
          <a:stretch/>
        </p:blipFill>
        <p:spPr bwMode="auto">
          <a:xfrm>
            <a:off x="500178" y="660305"/>
            <a:ext cx="5400675" cy="210031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_x208263200">
            <a:extLst>
              <a:ext uri="{FF2B5EF4-FFF2-40B4-BE49-F238E27FC236}">
                <a16:creationId xmlns:a16="http://schemas.microsoft.com/office/drawing/2014/main" id="{FAB5E7A8-DE88-42F5-AAF2-16AE0D119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78" y="3021981"/>
            <a:ext cx="5400675" cy="2830513"/>
          </a:xfrm>
          <a:prstGeom prst="rect">
            <a:avLst/>
          </a:prstGeom>
          <a:noFill/>
          <a:extLst>
            <a:ext uri="{909E8E84-426E-40DD-AFC4-6F175D3DCCD1}">
              <a14:hiddenFill xmlns:a14="http://schemas.microsoft.com/office/drawing/2010/main">
                <a:solidFill>
                  <a:srgbClr val="FFFFFF"/>
                </a:solidFill>
              </a14:hiddenFill>
            </a:ext>
          </a:extLst>
        </p:spPr>
      </p:pic>
      <p:pic>
        <p:nvPicPr>
          <p:cNvPr id="13319" name="_x208264080">
            <a:extLst>
              <a:ext uri="{FF2B5EF4-FFF2-40B4-BE49-F238E27FC236}">
                <a16:creationId xmlns:a16="http://schemas.microsoft.com/office/drawing/2014/main" id="{7F8EFD30-37AC-4BD2-8AF6-024BD8C1A3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730" y="502916"/>
            <a:ext cx="5400675" cy="30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5610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 </a:t>
            </a:r>
            <a:r>
              <a:rPr lang="ko-KR" altLang="en-US" sz="1000" dirty="0"/>
              <a:t>내용에서 </a:t>
            </a:r>
            <a:r>
              <a:rPr lang="en-US" altLang="ko-KR" sz="1000" dirty="0" err="1"/>
              <a:t>user_pw</a:t>
            </a:r>
            <a:r>
              <a:rPr lang="ko-KR" altLang="en-US" sz="1000" dirty="0"/>
              <a:t>와 </a:t>
            </a:r>
            <a:r>
              <a:rPr lang="en-US" altLang="ko-KR" sz="1000" dirty="0" err="1"/>
              <a:t>user_id</a:t>
            </a:r>
            <a:r>
              <a:rPr lang="en-US" altLang="ko-KR" sz="1000" dirty="0"/>
              <a:t> </a:t>
            </a:r>
            <a:r>
              <a:rPr lang="ko-KR" altLang="en-US" sz="1000" dirty="0"/>
              <a:t>정보에 일반적인 </a:t>
            </a:r>
            <a:r>
              <a:rPr lang="en-US" altLang="ko-KR" sz="1000" dirty="0"/>
              <a:t>admin</a:t>
            </a:r>
            <a:r>
              <a:rPr lang="ko-KR" altLang="en-US" sz="1000" dirty="0"/>
              <a:t>와 같은 형태가 아닌 </a:t>
            </a:r>
            <a:r>
              <a:rPr lang="en-US" altLang="ko-KR" sz="1000" dirty="0"/>
              <a:t>"select" "if“ </a:t>
            </a:r>
            <a:r>
              <a:rPr lang="ko-KR" altLang="en-US" sz="1000" dirty="0"/>
              <a:t>와 같은 쿼리문이 </a:t>
            </a:r>
            <a:r>
              <a:rPr lang="ko-KR" altLang="en-US" sz="1000" dirty="0" err="1"/>
              <a:t>껴있는</a:t>
            </a:r>
            <a:r>
              <a:rPr lang="ko-KR" altLang="en-US" sz="1000" dirty="0"/>
              <a:t> 것을 확인할 수 있다</a:t>
            </a:r>
            <a:r>
              <a:rPr lang="en-US" altLang="ko-KR" sz="1000" dirty="0"/>
              <a:t>. </a:t>
            </a:r>
          </a:p>
          <a:p>
            <a:pPr>
              <a:lnSpc>
                <a:spcPct val="140000"/>
              </a:lnSpc>
            </a:pPr>
            <a:r>
              <a:rPr lang="en-US" altLang="ko-KR" sz="1000" dirty="0"/>
              <a:t>(%27, %28 </a:t>
            </a:r>
            <a:r>
              <a:rPr lang="ko-KR" altLang="en-US" sz="1000" dirty="0"/>
              <a:t>등은 </a:t>
            </a:r>
            <a:r>
              <a:rPr lang="en-US" altLang="ko-KR" sz="1000" dirty="0" err="1"/>
              <a:t>sql</a:t>
            </a:r>
            <a:r>
              <a:rPr lang="en-US" altLang="ko-KR" sz="1000" dirty="0"/>
              <a:t> </a:t>
            </a:r>
            <a:r>
              <a:rPr lang="ko-KR" altLang="en-US" sz="1000" dirty="0"/>
              <a:t>공격 문에 들어 있는 특수문자 이다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068957"/>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대응</a:t>
            </a:r>
            <a:r>
              <a:rPr lang="en-US" altLang="ko-KR" sz="1000" dirty="0"/>
              <a:t>]  </a:t>
            </a:r>
            <a:r>
              <a:rPr lang="ko-KR" altLang="en-US" sz="1000" dirty="0"/>
              <a:t>웹 서버 홈페이지에서 터미널 아이콘 클릭 </a:t>
            </a:r>
          </a:p>
          <a:p>
            <a:pPr>
              <a:lnSpc>
                <a:spcPct val="140000"/>
              </a:lnSpc>
            </a:pPr>
            <a:r>
              <a:rPr lang="en-US" altLang="ko-KR" sz="1000" dirty="0"/>
              <a:t>1. /</a:t>
            </a:r>
            <a:r>
              <a:rPr lang="en-US" altLang="ko-KR" sz="1000" dirty="0" err="1"/>
              <a:t>etc</a:t>
            </a:r>
            <a:r>
              <a:rPr lang="en-US" altLang="ko-KR" sz="1000" dirty="0"/>
              <a:t>/php.ini</a:t>
            </a:r>
            <a:r>
              <a:rPr lang="ko-KR" altLang="en-US" sz="1000" dirty="0"/>
              <a:t>에서 ‘</a:t>
            </a:r>
            <a:r>
              <a:rPr lang="en-US" altLang="ko-KR" sz="1000" dirty="0" err="1"/>
              <a:t>Magic_quotes_gpc</a:t>
            </a:r>
            <a:r>
              <a:rPr lang="en-US" altLang="ko-KR" sz="1000" dirty="0"/>
              <a:t>’ </a:t>
            </a:r>
            <a:r>
              <a:rPr lang="ko-KR" altLang="en-US" sz="1000" dirty="0"/>
              <a:t>를 </a:t>
            </a:r>
            <a:r>
              <a:rPr lang="en-US" altLang="ko-KR" sz="1000" dirty="0"/>
              <a:t>on</a:t>
            </a:r>
            <a:r>
              <a:rPr lang="ko-KR" altLang="en-US" sz="1000" dirty="0"/>
              <a:t>으로 변경</a:t>
            </a:r>
          </a:p>
          <a:p>
            <a:pPr>
              <a:lnSpc>
                <a:spcPct val="140000"/>
              </a:lnSpc>
            </a:pPr>
            <a:r>
              <a:rPr lang="ko-KR" altLang="en-US" sz="1000" dirty="0"/>
              <a:t>    </a:t>
            </a:r>
            <a:r>
              <a:rPr lang="en-US" altLang="ko-KR" sz="1000" dirty="0"/>
              <a:t># vi /</a:t>
            </a:r>
            <a:r>
              <a:rPr lang="en-US" altLang="ko-KR" sz="1000" dirty="0" err="1"/>
              <a:t>etc</a:t>
            </a:r>
            <a:r>
              <a:rPr lang="en-US" altLang="ko-KR" sz="1000" dirty="0"/>
              <a:t>/php.ini</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httpd </a:t>
            </a:r>
            <a:r>
              <a:rPr lang="ko-KR" altLang="en-US" sz="1000" dirty="0"/>
              <a:t>서비스와 </a:t>
            </a:r>
            <a:r>
              <a:rPr lang="en-US" altLang="ko-KR" sz="1000" dirty="0" err="1"/>
              <a:t>mysql</a:t>
            </a:r>
            <a:r>
              <a:rPr lang="en-US" altLang="ko-KR" sz="1000" dirty="0"/>
              <a:t> </a:t>
            </a:r>
            <a:r>
              <a:rPr lang="ko-KR" altLang="en-US" sz="1000" dirty="0"/>
              <a:t>서비스 재시작 </a:t>
            </a:r>
          </a:p>
          <a:p>
            <a:pPr>
              <a:lnSpc>
                <a:spcPct val="140000"/>
              </a:lnSpc>
            </a:pPr>
            <a:r>
              <a:rPr lang="ko-KR" altLang="en-US" sz="1000" dirty="0"/>
              <a:t>    </a:t>
            </a:r>
            <a:r>
              <a:rPr lang="en-US" altLang="ko-KR" sz="1000" dirty="0"/>
              <a:t># service httpd restart </a:t>
            </a:r>
            <a:r>
              <a:rPr lang="ko-KR" altLang="en-US" sz="1000" dirty="0"/>
              <a:t>󰏮</a:t>
            </a:r>
          </a:p>
          <a:p>
            <a:pPr>
              <a:lnSpc>
                <a:spcPct val="140000"/>
              </a:lnSpc>
            </a:pPr>
            <a:r>
              <a:rPr lang="ko-KR" altLang="en-US" sz="1000" dirty="0"/>
              <a:t>    </a:t>
            </a:r>
            <a:r>
              <a:rPr lang="en-US" altLang="ko-KR" sz="1000" dirty="0"/>
              <a:t># service </a:t>
            </a:r>
            <a:r>
              <a:rPr lang="en-US" altLang="ko-KR" sz="1000" dirty="0" err="1"/>
              <a:t>mysqld</a:t>
            </a:r>
            <a:r>
              <a:rPr lang="en-US" altLang="ko-KR" sz="1000" dirty="0"/>
              <a:t>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89" name="_x208263280">
            <a:extLst>
              <a:ext uri="{FF2B5EF4-FFF2-40B4-BE49-F238E27FC236}">
                <a16:creationId xmlns:a16="http://schemas.microsoft.com/office/drawing/2014/main" id="{C7D7B878-AC85-46D4-9325-CCB5DB729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457201"/>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_x208262080">
            <a:extLst>
              <a:ext uri="{FF2B5EF4-FFF2-40B4-BE49-F238E27FC236}">
                <a16:creationId xmlns:a16="http://schemas.microsoft.com/office/drawing/2014/main" id="{2F4349C7-68FA-45C7-987C-C9E9F0F4D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1101726"/>
            <a:ext cx="5400675" cy="2598738"/>
          </a:xfrm>
          <a:prstGeom prst="rect">
            <a:avLst/>
          </a:prstGeom>
          <a:noFill/>
          <a:extLst>
            <a:ext uri="{909E8E84-426E-40DD-AFC4-6F175D3DCCD1}">
              <a14:hiddenFill xmlns:a14="http://schemas.microsoft.com/office/drawing/2010/main">
                <a:solidFill>
                  <a:srgbClr val="FFFFFF"/>
                </a:solidFill>
              </a14:hiddenFill>
            </a:ext>
          </a:extLst>
        </p:spPr>
      </p:pic>
      <p:pic>
        <p:nvPicPr>
          <p:cNvPr id="12293" name="_x208262960">
            <a:extLst>
              <a:ext uri="{FF2B5EF4-FFF2-40B4-BE49-F238E27FC236}">
                <a16:creationId xmlns:a16="http://schemas.microsoft.com/office/drawing/2014/main" id="{355AE2CF-A601-4890-B482-C5E8A3A92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181" y="4514472"/>
            <a:ext cx="5400675" cy="777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D0C28F-92FC-4F72-97A8-EA3E1447FBC6}"/>
              </a:ext>
            </a:extLst>
          </p:cNvPr>
          <p:cNvSpPr txBox="1">
            <a:spLocks/>
          </p:cNvSpPr>
          <p:nvPr/>
        </p:nvSpPr>
        <p:spPr>
          <a:xfrm>
            <a:off x="6183088" y="5577044"/>
            <a:ext cx="5616792" cy="911953"/>
          </a:xfrm>
          <a:prstGeom prst="rect">
            <a:avLst/>
          </a:prstGeom>
          <a:noFill/>
          <a:ln>
            <a:solidFill>
              <a:srgbClr val="7030A0"/>
            </a:solidFill>
          </a:ln>
        </p:spPr>
        <p:txBody>
          <a:bodyPr wrap="square" rtlCol="0">
            <a:noAutofit/>
          </a:bodyPr>
          <a:lstStyle/>
          <a:p>
            <a:pPr>
              <a:lnSpc>
                <a:spcPct val="140000"/>
              </a:lnSpc>
            </a:pPr>
            <a:r>
              <a:rPr lang="en-US" altLang="ko-KR" sz="1000" dirty="0"/>
              <a:t>1.  # check </a:t>
            </a:r>
            <a:endParaRPr lang="ko-KR" altLang="en-US" sz="1000" dirty="0"/>
          </a:p>
        </p:txBody>
      </p:sp>
      <p:pic>
        <p:nvPicPr>
          <p:cNvPr id="12295" name="_x208264000">
            <a:extLst>
              <a:ext uri="{FF2B5EF4-FFF2-40B4-BE49-F238E27FC236}">
                <a16:creationId xmlns:a16="http://schemas.microsoft.com/office/drawing/2014/main" id="{5FF5FFC9-B255-4AEE-9F82-B39DD9C73C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5843163"/>
            <a:ext cx="5446713" cy="58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5474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067061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endParaRPr lang="en-US" altLang="ko-KR" sz="1000" dirty="0"/>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웹 페이지에 게시글 목록에 경로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게시글 경로로 들어가 디렉토리 확인한다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0">
            <a:extLst>
              <a:ext uri="{FF2B5EF4-FFF2-40B4-BE49-F238E27FC236}">
                <a16:creationId xmlns:a16="http://schemas.microsoft.com/office/drawing/2014/main" id="{DAC95A4B-46B6-4B8A-9EFF-4E0029417710}"/>
              </a:ext>
            </a:extLst>
          </p:cNvPr>
          <p:cNvPicPr>
            <a:picLocks noChangeAspect="1"/>
          </p:cNvPicPr>
          <p:nvPr/>
        </p:nvPicPr>
        <p:blipFill>
          <a:blip r:embed="rId4"/>
          <a:srcRect b="17330"/>
          <a:stretch>
            <a:fillRect/>
          </a:stretch>
        </p:blipFill>
        <p:spPr>
          <a:xfrm>
            <a:off x="500498" y="711502"/>
            <a:ext cx="5400040" cy="2070608"/>
          </a:xfrm>
          <a:prstGeom prst="rect">
            <a:avLst/>
          </a:prstGeom>
          <a:noFill/>
          <a:ln w="17907" cap="flat">
            <a:solidFill>
              <a:srgbClr val="000000"/>
            </a:solidFill>
            <a:prstDash val="solid"/>
            <a:miter/>
          </a:ln>
          <a:effectLst/>
        </p:spPr>
      </p:pic>
      <p:pic>
        <p:nvPicPr>
          <p:cNvPr id="11" name="Picture 2">
            <a:extLst>
              <a:ext uri="{FF2B5EF4-FFF2-40B4-BE49-F238E27FC236}">
                <a16:creationId xmlns:a16="http://schemas.microsoft.com/office/drawing/2014/main" id="{F9D96DF6-316D-4ACC-8CC0-E5991F115D81}"/>
              </a:ext>
            </a:extLst>
          </p:cNvPr>
          <p:cNvPicPr>
            <a:picLocks noChangeAspect="1"/>
          </p:cNvPicPr>
          <p:nvPr/>
        </p:nvPicPr>
        <p:blipFill>
          <a:blip r:embed="rId5"/>
          <a:stretch>
            <a:fillRect/>
          </a:stretch>
        </p:blipFill>
        <p:spPr>
          <a:xfrm>
            <a:off x="500498" y="3248079"/>
            <a:ext cx="5400040" cy="2774950"/>
          </a:xfrm>
          <a:prstGeom prst="rect">
            <a:avLst/>
          </a:prstGeom>
          <a:noFill/>
          <a:ln w="17907" cap="flat">
            <a:solidFill>
              <a:srgbClr val="000000"/>
            </a:solidFill>
            <a:prstDash val="solid"/>
            <a:miter/>
          </a:ln>
          <a:effectLst/>
        </p:spPr>
      </p:pic>
      <p:pic>
        <p:nvPicPr>
          <p:cNvPr id="12" name="Picture 4">
            <a:extLst>
              <a:ext uri="{FF2B5EF4-FFF2-40B4-BE49-F238E27FC236}">
                <a16:creationId xmlns:a16="http://schemas.microsoft.com/office/drawing/2014/main" id="{DF23FF63-98C8-4C2B-8AEF-C9B6A5CA1D78}"/>
              </a:ext>
            </a:extLst>
          </p:cNvPr>
          <p:cNvPicPr>
            <a:picLocks noChangeAspect="1"/>
          </p:cNvPicPr>
          <p:nvPr/>
        </p:nvPicPr>
        <p:blipFill>
          <a:blip r:embed="rId6"/>
          <a:stretch>
            <a:fillRect/>
          </a:stretch>
        </p:blipFill>
        <p:spPr>
          <a:xfrm>
            <a:off x="6389254" y="711502"/>
            <a:ext cx="5204460" cy="2788031"/>
          </a:xfrm>
          <a:prstGeom prst="rect">
            <a:avLst/>
          </a:prstGeom>
          <a:noFill/>
          <a:ln w="17907" cap="rnd">
            <a:solidFill>
              <a:srgbClr val="000000"/>
            </a:solidFill>
            <a:prstDash val="solid"/>
            <a:miter/>
          </a:ln>
          <a:effectLst/>
        </p:spPr>
      </p:pic>
      <p:pic>
        <p:nvPicPr>
          <p:cNvPr id="13" name="Picture 6">
            <a:extLst>
              <a:ext uri="{FF2B5EF4-FFF2-40B4-BE49-F238E27FC236}">
                <a16:creationId xmlns:a16="http://schemas.microsoft.com/office/drawing/2014/main" id="{17EF824F-0B85-4F2F-BF75-D4EBFF1264E1}"/>
              </a:ext>
            </a:extLst>
          </p:cNvPr>
          <p:cNvPicPr>
            <a:picLocks noChangeAspect="1"/>
          </p:cNvPicPr>
          <p:nvPr/>
        </p:nvPicPr>
        <p:blipFill rotWithShape="1">
          <a:blip r:embed="rId7"/>
          <a:srcRect t="37017" r="2064"/>
          <a:stretch/>
        </p:blipFill>
        <p:spPr>
          <a:xfrm>
            <a:off x="6359816" y="3842037"/>
            <a:ext cx="5288589" cy="247874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22708105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88434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5. keycode.txt </a:t>
            </a:r>
            <a:r>
              <a:rPr lang="ko-KR" altLang="en-US" sz="1000" dirty="0"/>
              <a:t>클릭</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8">
            <a:extLst>
              <a:ext uri="{FF2B5EF4-FFF2-40B4-BE49-F238E27FC236}">
                <a16:creationId xmlns:a16="http://schemas.microsoft.com/office/drawing/2014/main" id="{E38843D9-C7B3-455A-9398-AE2F337B28B6}"/>
              </a:ext>
            </a:extLst>
          </p:cNvPr>
          <p:cNvPicPr>
            <a:picLocks noChangeAspect="1"/>
          </p:cNvPicPr>
          <p:nvPr/>
        </p:nvPicPr>
        <p:blipFill>
          <a:blip r:embed="rId4"/>
          <a:stretch>
            <a:fillRect/>
          </a:stretch>
        </p:blipFill>
        <p:spPr>
          <a:xfrm>
            <a:off x="500498" y="703338"/>
            <a:ext cx="5400040" cy="1380490"/>
          </a:xfrm>
          <a:prstGeom prst="rect">
            <a:avLst/>
          </a:prstGeom>
          <a:noFill/>
          <a:ln w="17907" cap="rnd">
            <a:solidFill>
              <a:srgbClr val="000000"/>
            </a:solidFill>
            <a:prstDash val="solid"/>
            <a:miter/>
          </a:ln>
          <a:effectLst/>
        </p:spPr>
      </p:pic>
      <p:sp>
        <p:nvSpPr>
          <p:cNvPr id="11" name="TextBox 10">
            <a:extLst>
              <a:ext uri="{FF2B5EF4-FFF2-40B4-BE49-F238E27FC236}">
                <a16:creationId xmlns:a16="http://schemas.microsoft.com/office/drawing/2014/main" id="{E3949C64-BB44-42EC-BA7B-AD755A4C9451}"/>
              </a:ext>
            </a:extLst>
          </p:cNvPr>
          <p:cNvSpPr txBox="1">
            <a:spLocks/>
          </p:cNvSpPr>
          <p:nvPr/>
        </p:nvSpPr>
        <p:spPr>
          <a:xfrm>
            <a:off x="392120" y="2318657"/>
            <a:ext cx="5616792" cy="188434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터미널 실행</a:t>
            </a:r>
            <a:endParaRPr lang="en-US" altLang="ko-KR" sz="1000" dirty="0"/>
          </a:p>
          <a:p>
            <a:pPr>
              <a:lnSpc>
                <a:spcPct val="140000"/>
              </a:lnSpc>
            </a:pPr>
            <a:r>
              <a:rPr lang="ko-KR" altLang="en-US" sz="1000" dirty="0"/>
              <a:t> </a:t>
            </a:r>
            <a:r>
              <a:rPr lang="en-US" altLang="ko-KR" sz="1000" dirty="0"/>
              <a:t>#acheck</a:t>
            </a:r>
            <a:endParaRPr lang="ko-KR" altLang="en-US" sz="1000" dirty="0"/>
          </a:p>
        </p:txBody>
      </p:sp>
      <p:pic>
        <p:nvPicPr>
          <p:cNvPr id="12" name="Picture 10">
            <a:extLst>
              <a:ext uri="{FF2B5EF4-FFF2-40B4-BE49-F238E27FC236}">
                <a16:creationId xmlns:a16="http://schemas.microsoft.com/office/drawing/2014/main" id="{83D1F73B-EECB-4CFD-8044-B12D859BF6A6}"/>
              </a:ext>
            </a:extLst>
          </p:cNvPr>
          <p:cNvPicPr>
            <a:picLocks noChangeAspect="1"/>
          </p:cNvPicPr>
          <p:nvPr/>
        </p:nvPicPr>
        <p:blipFill>
          <a:blip r:embed="rId5"/>
          <a:srcRect t="12484" r="2788" b="12840"/>
          <a:stretch>
            <a:fillRect/>
          </a:stretch>
        </p:blipFill>
        <p:spPr>
          <a:xfrm>
            <a:off x="500498" y="2866873"/>
            <a:ext cx="5249418" cy="95999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74306254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a:pP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‘공격 실행’ 버튼 클릭 시 아래와 같이 완료 화면이 나오고 공격상태가 ‘공격 중’ </a:t>
            </a:r>
            <a:r>
              <a:rPr lang="ko-KR" altLang="en-US" sz="1000" dirty="0" err="1"/>
              <a:t>으로</a:t>
            </a:r>
            <a:r>
              <a:rPr lang="ko-KR" altLang="en-US" sz="1000" dirty="0"/>
              <a:t> 변경 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8C388787-1421-40C6-BC12-4A4283F6EA22}"/>
              </a:ext>
            </a:extLst>
          </p:cNvPr>
          <p:cNvPicPr>
            <a:picLocks noChangeAspect="1"/>
          </p:cNvPicPr>
          <p:nvPr/>
        </p:nvPicPr>
        <p:blipFill rotWithShape="1">
          <a:blip r:embed="rId4"/>
          <a:srcRect b="64502"/>
          <a:stretch/>
        </p:blipFill>
        <p:spPr>
          <a:xfrm>
            <a:off x="500498" y="1119716"/>
            <a:ext cx="5400040" cy="1141791"/>
          </a:xfrm>
          <a:prstGeom prst="rect">
            <a:avLst/>
          </a:prstGeom>
          <a:noFill/>
          <a:ln w="17907" cap="rnd">
            <a:solidFill>
              <a:srgbClr val="000000"/>
            </a:solidFill>
            <a:prstDash val="solid"/>
            <a:miter/>
          </a:ln>
          <a:effectLst/>
        </p:spPr>
      </p:pic>
      <p:pic>
        <p:nvPicPr>
          <p:cNvPr id="14" name="Picture 3">
            <a:extLst>
              <a:ext uri="{FF2B5EF4-FFF2-40B4-BE49-F238E27FC236}">
                <a16:creationId xmlns:a16="http://schemas.microsoft.com/office/drawing/2014/main" id="{56C2B69C-6A44-44A1-AFDC-4AE974C8449F}"/>
              </a:ext>
            </a:extLst>
          </p:cNvPr>
          <p:cNvPicPr>
            <a:picLocks noChangeAspect="1"/>
          </p:cNvPicPr>
          <p:nvPr/>
        </p:nvPicPr>
        <p:blipFill>
          <a:blip r:embed="rId5"/>
          <a:stretch>
            <a:fillRect/>
          </a:stretch>
        </p:blipFill>
        <p:spPr>
          <a:xfrm>
            <a:off x="500498" y="3012225"/>
            <a:ext cx="5400040" cy="1688973"/>
          </a:xfrm>
          <a:prstGeom prst="rect">
            <a:avLst/>
          </a:prstGeom>
          <a:noFill/>
          <a:ln w="17907" cap="rnd">
            <a:solidFill>
              <a:srgbClr val="000000"/>
            </a:solidFill>
            <a:prstDash val="solid"/>
            <a:miter/>
          </a:ln>
          <a:effectLst/>
        </p:spPr>
      </p:pic>
      <p:pic>
        <p:nvPicPr>
          <p:cNvPr id="15" name="Picture 5">
            <a:extLst>
              <a:ext uri="{FF2B5EF4-FFF2-40B4-BE49-F238E27FC236}">
                <a16:creationId xmlns:a16="http://schemas.microsoft.com/office/drawing/2014/main" id="{2310283B-3394-4AE8-857F-F5DD29BA1D21}"/>
              </a:ext>
            </a:extLst>
          </p:cNvPr>
          <p:cNvPicPr>
            <a:picLocks noChangeAspect="1"/>
          </p:cNvPicPr>
          <p:nvPr/>
        </p:nvPicPr>
        <p:blipFill>
          <a:blip r:embed="rId6"/>
          <a:stretch>
            <a:fillRect/>
          </a:stretch>
        </p:blipFill>
        <p:spPr>
          <a:xfrm>
            <a:off x="1089778" y="5238690"/>
            <a:ext cx="4221480" cy="1219200"/>
          </a:xfrm>
          <a:prstGeom prst="rect">
            <a:avLst/>
          </a:prstGeom>
          <a:noFill/>
          <a:ln w="17907" cap="rnd">
            <a:solidFill>
              <a:srgbClr val="000000"/>
            </a:solidFill>
            <a:prstDash val="solid"/>
            <a:miter/>
          </a:ln>
          <a:effectLst/>
        </p:spPr>
      </p:pic>
      <p:pic>
        <p:nvPicPr>
          <p:cNvPr id="16" name="Picture 7">
            <a:extLst>
              <a:ext uri="{FF2B5EF4-FFF2-40B4-BE49-F238E27FC236}">
                <a16:creationId xmlns:a16="http://schemas.microsoft.com/office/drawing/2014/main" id="{F00B5B4F-4119-47C4-B6C9-22F040D5D2A2}"/>
              </a:ext>
            </a:extLst>
          </p:cNvPr>
          <p:cNvPicPr>
            <a:picLocks noChangeAspect="1"/>
          </p:cNvPicPr>
          <p:nvPr/>
        </p:nvPicPr>
        <p:blipFill>
          <a:blip r:embed="rId7"/>
          <a:stretch>
            <a:fillRect/>
          </a:stretch>
        </p:blipFill>
        <p:spPr>
          <a:xfrm>
            <a:off x="6291464" y="458409"/>
            <a:ext cx="5400040" cy="1700022"/>
          </a:xfrm>
          <a:prstGeom prst="rect">
            <a:avLst/>
          </a:prstGeom>
          <a:noFill/>
          <a:ln>
            <a:noFill/>
          </a:ln>
          <a:effectLst/>
        </p:spPr>
      </p:pic>
    </p:spTree>
    <p:extLst>
      <p:ext uri="{BB962C8B-B14F-4D97-AF65-F5344CB8AC3E}">
        <p14:creationId xmlns:p14="http://schemas.microsoft.com/office/powerpoint/2010/main" val="30979666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7013694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귀하의 웹페이지에서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웹서버의 구조와 파일 정보를 얻고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공격을 차단하여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강화하시오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차단 방법을 위한 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/httpd/conf/</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httpd.conf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231D57A-B0FE-4BCA-AC10-981F24E154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1458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탐지</a:t>
            </a:r>
            <a:r>
              <a:rPr lang="en-US" altLang="ko-KR" sz="1000" dirty="0"/>
              <a:t>] </a:t>
            </a:r>
          </a:p>
          <a:p>
            <a:pPr>
              <a:lnSpc>
                <a:spcPct val="140000"/>
              </a:lnSpc>
            </a:pPr>
            <a:r>
              <a:rPr lang="en-US" altLang="ko-KR" sz="1000" dirty="0"/>
              <a:t>  </a:t>
            </a: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en-US" altLang="ko-KR" sz="1000" dirty="0" err="1"/>
              <a:t>wireshark</a:t>
            </a:r>
            <a:r>
              <a:rPr lang="ko-KR" altLang="en-US" sz="1000" dirty="0"/>
              <a:t>를 이용하여 패킷을 확인</a:t>
            </a:r>
            <a:endParaRPr lang="en-US" altLang="ko-KR" sz="1000" dirty="0"/>
          </a:p>
          <a:p>
            <a:pPr>
              <a:lnSpc>
                <a:spcPct val="140000"/>
              </a:lnSpc>
            </a:pPr>
            <a:r>
              <a:rPr lang="en-US" altLang="ko-KR" sz="1000" dirty="0"/>
              <a:t>- </a:t>
            </a:r>
            <a:r>
              <a:rPr lang="ko-KR" altLang="en-US" sz="1000" dirty="0"/>
              <a:t>접속한 웹서버의 </a:t>
            </a:r>
            <a:r>
              <a:rPr lang="en-US" altLang="ko-KR" sz="1000" dirty="0"/>
              <a:t>IP</a:t>
            </a:r>
            <a:r>
              <a:rPr lang="ko-KR" altLang="en-US" sz="1000" dirty="0"/>
              <a:t>로 들어오는 </a:t>
            </a:r>
            <a:r>
              <a:rPr lang="en-US" altLang="ko-KR" sz="1000" dirty="0"/>
              <a:t>http </a:t>
            </a:r>
            <a:r>
              <a:rPr lang="ko-KR" altLang="en-US" sz="1000" dirty="0"/>
              <a:t>패킷으로 </a:t>
            </a:r>
            <a:r>
              <a:rPr lang="en-US" altLang="ko-KR" sz="1000" dirty="0"/>
              <a:t>GET /</a:t>
            </a:r>
            <a:r>
              <a:rPr lang="en-US" altLang="ko-KR" sz="1000" dirty="0" err="1"/>
              <a:t>webhack</a:t>
            </a:r>
            <a:r>
              <a:rPr lang="en-US" altLang="ko-KR" sz="1000" dirty="0"/>
              <a:t>/board</a:t>
            </a:r>
            <a:r>
              <a:rPr lang="ko-KR" altLang="en-US" sz="1000" dirty="0"/>
              <a:t>로 접속하는 정보를 가지고 있는 패킷을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a:t>
            </a:r>
            <a:r>
              <a:rPr lang="ko-KR" altLang="en-US" sz="1000" dirty="0"/>
              <a:t>정보에 웹서버의 </a:t>
            </a:r>
            <a:r>
              <a:rPr lang="en-US" altLang="ko-KR" sz="1000" dirty="0"/>
              <a:t>board</a:t>
            </a:r>
            <a:r>
              <a:rPr lang="ko-KR" altLang="en-US" sz="1000" dirty="0"/>
              <a:t>의 목록이 전송되는 것을 확인 </a:t>
            </a:r>
            <a:r>
              <a:rPr lang="ko-KR" altLang="en-US" sz="1000" dirty="0" err="1"/>
              <a:t>할수</a:t>
            </a:r>
            <a:r>
              <a:rPr lang="ko-KR" altLang="en-US" sz="1000" dirty="0"/>
              <a:t>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9">
            <a:extLst>
              <a:ext uri="{FF2B5EF4-FFF2-40B4-BE49-F238E27FC236}">
                <a16:creationId xmlns:a16="http://schemas.microsoft.com/office/drawing/2014/main" id="{74838464-D75F-4328-8BE0-A515C51D4B60}"/>
              </a:ext>
            </a:extLst>
          </p:cNvPr>
          <p:cNvPicPr>
            <a:picLocks noChangeAspect="1"/>
          </p:cNvPicPr>
          <p:nvPr/>
        </p:nvPicPr>
        <p:blipFill>
          <a:blip r:embed="rId4"/>
          <a:stretch>
            <a:fillRect/>
          </a:stretch>
        </p:blipFill>
        <p:spPr>
          <a:xfrm>
            <a:off x="500498" y="915609"/>
            <a:ext cx="5400040" cy="1934083"/>
          </a:xfrm>
          <a:prstGeom prst="rect">
            <a:avLst/>
          </a:prstGeom>
          <a:noFill/>
          <a:ln w="17907" cap="rnd">
            <a:solidFill>
              <a:srgbClr val="000000"/>
            </a:solidFill>
            <a:prstDash val="solid"/>
            <a:miter/>
          </a:ln>
          <a:effectLst/>
        </p:spPr>
      </p:pic>
      <p:pic>
        <p:nvPicPr>
          <p:cNvPr id="11" name="Picture 11">
            <a:extLst>
              <a:ext uri="{FF2B5EF4-FFF2-40B4-BE49-F238E27FC236}">
                <a16:creationId xmlns:a16="http://schemas.microsoft.com/office/drawing/2014/main" id="{D9B7B5A7-1EB3-4A88-B1AD-B7500CA1C089}"/>
              </a:ext>
            </a:extLst>
          </p:cNvPr>
          <p:cNvPicPr>
            <a:picLocks noChangeAspect="1"/>
          </p:cNvPicPr>
          <p:nvPr/>
        </p:nvPicPr>
        <p:blipFill>
          <a:blip r:embed="rId5"/>
          <a:stretch>
            <a:fillRect/>
          </a:stretch>
        </p:blipFill>
        <p:spPr>
          <a:xfrm>
            <a:off x="500498" y="3869479"/>
            <a:ext cx="5400040" cy="2440305"/>
          </a:xfrm>
          <a:prstGeom prst="rect">
            <a:avLst/>
          </a:prstGeom>
          <a:noFill/>
          <a:ln w="17907" cap="rnd">
            <a:solidFill>
              <a:srgbClr val="000000"/>
            </a:solidFill>
            <a:prstDash val="solid"/>
            <a:miter/>
          </a:ln>
          <a:effectLst/>
        </p:spPr>
      </p:pic>
      <p:pic>
        <p:nvPicPr>
          <p:cNvPr id="12" name="Picture 13">
            <a:extLst>
              <a:ext uri="{FF2B5EF4-FFF2-40B4-BE49-F238E27FC236}">
                <a16:creationId xmlns:a16="http://schemas.microsoft.com/office/drawing/2014/main" id="{4EA99449-7710-4906-8AAB-011DAEEC6AB3}"/>
              </a:ext>
            </a:extLst>
          </p:cNvPr>
          <p:cNvPicPr>
            <a:picLocks noChangeAspect="1"/>
          </p:cNvPicPr>
          <p:nvPr/>
        </p:nvPicPr>
        <p:blipFill>
          <a:blip r:embed="rId6"/>
          <a:stretch>
            <a:fillRect/>
          </a:stretch>
        </p:blipFill>
        <p:spPr>
          <a:xfrm>
            <a:off x="6291462" y="661501"/>
            <a:ext cx="5400040" cy="3080512"/>
          </a:xfrm>
          <a:prstGeom prst="rect">
            <a:avLst/>
          </a:prstGeom>
          <a:noFill/>
          <a:ln w="17907" cap="rnd">
            <a:solidFill>
              <a:srgbClr val="000000"/>
            </a:solidFill>
            <a:prstDash val="solid"/>
            <a:miter/>
          </a:ln>
          <a:effectLst/>
        </p:spPr>
      </p:pic>
      <p:pic>
        <p:nvPicPr>
          <p:cNvPr id="13" name="Picture 15">
            <a:extLst>
              <a:ext uri="{FF2B5EF4-FFF2-40B4-BE49-F238E27FC236}">
                <a16:creationId xmlns:a16="http://schemas.microsoft.com/office/drawing/2014/main" id="{CB0BCACF-74F0-44BD-BA67-DEA27C50BFE4}"/>
              </a:ext>
            </a:extLst>
          </p:cNvPr>
          <p:cNvPicPr>
            <a:picLocks noChangeAspect="1"/>
          </p:cNvPicPr>
          <p:nvPr/>
        </p:nvPicPr>
        <p:blipFill>
          <a:blip r:embed="rId7"/>
          <a:stretch>
            <a:fillRect/>
          </a:stretch>
        </p:blipFill>
        <p:spPr>
          <a:xfrm>
            <a:off x="6248365" y="4088148"/>
            <a:ext cx="5400040" cy="228333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41879582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a:t>
            </a:r>
            <a:r>
              <a:rPr lang="ko-KR" altLang="en-US" sz="1000" dirty="0"/>
              <a:t>대응</a:t>
            </a:r>
            <a:r>
              <a:rPr lang="en-US" altLang="ko-KR" sz="1000" dirty="0"/>
              <a:t>] </a:t>
            </a:r>
          </a:p>
          <a:p>
            <a:pPr>
              <a:lnSpc>
                <a:spcPct val="140000"/>
              </a:lnSpc>
            </a:pPr>
            <a:r>
              <a:rPr lang="en-US" altLang="ko-KR" sz="1000" dirty="0"/>
              <a:t>   1. Directory Listing</a:t>
            </a:r>
            <a:r>
              <a:rPr lang="ko-KR" altLang="en-US" sz="1000" dirty="0"/>
              <a:t>에 대한 공격을 차단 방법</a:t>
            </a:r>
            <a:endParaRPr lang="en-US" altLang="ko-KR" sz="1000" dirty="0"/>
          </a:p>
          <a:p>
            <a:pPr>
              <a:lnSpc>
                <a:spcPct val="140000"/>
              </a:lnSpc>
            </a:pPr>
            <a:endParaRPr lang="ko-KR" altLang="en-US" sz="1000" dirty="0"/>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a:t>
            </a:r>
            <a:r>
              <a:rPr lang="ko-KR" altLang="en-US" sz="1000" dirty="0"/>
              <a:t>설정 파일에서 </a:t>
            </a:r>
            <a:endParaRPr lang="en-US" altLang="ko-KR" sz="1000" dirty="0"/>
          </a:p>
          <a:p>
            <a:pPr>
              <a:lnSpc>
                <a:spcPct val="140000"/>
              </a:lnSpc>
            </a:pPr>
            <a:r>
              <a:rPr lang="ko-KR" altLang="en-US" sz="1000" dirty="0"/>
              <a:t>모든 </a:t>
            </a:r>
            <a:r>
              <a:rPr lang="en-US" altLang="ko-KR" sz="1000" dirty="0"/>
              <a:t>Options Indexes </a:t>
            </a:r>
            <a:r>
              <a:rPr lang="en-US" altLang="ko-KR" sz="1000" dirty="0" err="1"/>
              <a:t>FollowSymLinks</a:t>
            </a:r>
            <a:r>
              <a:rPr lang="en-US" altLang="ko-KR" sz="1000" dirty="0"/>
              <a:t> -&gt; Options </a:t>
            </a:r>
            <a:r>
              <a:rPr lang="en-US" altLang="ko-KR" sz="1000" dirty="0" err="1"/>
              <a:t>FollowSymLinks</a:t>
            </a:r>
            <a:r>
              <a:rPr lang="en-US" altLang="ko-KR" sz="1000" dirty="0"/>
              <a:t> </a:t>
            </a:r>
            <a:r>
              <a:rPr lang="ko-KR" altLang="en-US" sz="1000" dirty="0"/>
              <a:t>변경</a:t>
            </a:r>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 </a:t>
            </a:r>
            <a:r>
              <a:rPr lang="ko-KR" altLang="en-US" sz="1000" dirty="0"/>
              <a:t>웹 서버 설정 파일</a:t>
            </a:r>
            <a:r>
              <a:rPr lang="en-US" altLang="ko-KR" sz="1000" dirty="0"/>
              <a:t>)</a:t>
            </a:r>
          </a:p>
          <a:p>
            <a:pPr>
              <a:lnSpc>
                <a:spcPct val="140000"/>
              </a:lnSpc>
            </a:pPr>
            <a:r>
              <a:rPr lang="en-US" altLang="ko-KR" sz="1000" dirty="0"/>
              <a:t>(Options Indexes </a:t>
            </a:r>
            <a:r>
              <a:rPr lang="en-US" altLang="ko-KR" sz="1000" dirty="0" err="1"/>
              <a:t>FollowSymLinks</a:t>
            </a:r>
            <a:r>
              <a:rPr lang="en-US" altLang="ko-KR" sz="1000" dirty="0"/>
              <a:t> : </a:t>
            </a:r>
            <a:r>
              <a:rPr lang="ko-KR" altLang="en-US" sz="1000" dirty="0"/>
              <a:t>디렉토리 지시자는 해당 디렉토리 이하의 모든 웹 문서를 웹 페이지에서 어떻게 제어 할 것인가</a:t>
            </a:r>
            <a:r>
              <a:rPr lang="en-US" altLang="ko-KR" sz="1000" dirty="0"/>
              <a:t>. )</a:t>
            </a:r>
          </a:p>
          <a:p>
            <a:pPr>
              <a:lnSpc>
                <a:spcPct val="140000"/>
              </a:lnSpc>
            </a:pPr>
            <a:endParaRPr lang="en-US" altLang="ko-KR" sz="1000" dirty="0"/>
          </a:p>
          <a:p>
            <a:pPr>
              <a:lnSpc>
                <a:spcPct val="140000"/>
              </a:lnSpc>
            </a:pPr>
            <a:r>
              <a:rPr lang="en-US" altLang="ko-KR" sz="1000" dirty="0"/>
              <a:t># vi /</a:t>
            </a:r>
            <a:r>
              <a:rPr lang="en-US" altLang="ko-KR" sz="1000" dirty="0" err="1"/>
              <a:t>etc</a:t>
            </a:r>
            <a:r>
              <a:rPr lang="en-US" altLang="ko-KR" sz="1000" dirty="0"/>
              <a:t>/httpd/conf/</a:t>
            </a:r>
            <a:r>
              <a:rPr lang="en-US" altLang="ko-KR" sz="1000" dirty="0" err="1"/>
              <a:t>httpd.conf</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1435309"/>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서비스 재시작</a:t>
            </a:r>
          </a:p>
          <a:p>
            <a:pPr>
              <a:lnSpc>
                <a:spcPct val="140000"/>
              </a:lnSpc>
            </a:pPr>
            <a:r>
              <a:rPr lang="ko-KR" altLang="en-US" sz="1000" dirty="0"/>
              <a:t>    </a:t>
            </a:r>
            <a:r>
              <a:rPr lang="en-US" altLang="ko-KR" sz="1000" dirty="0"/>
              <a:t># service httpd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384E42CC-FD9B-4352-A253-E5405092D44F}"/>
              </a:ext>
            </a:extLst>
          </p:cNvPr>
          <p:cNvPicPr>
            <a:picLocks noChangeAspect="1"/>
          </p:cNvPicPr>
          <p:nvPr/>
        </p:nvPicPr>
        <p:blipFill>
          <a:blip r:embed="rId4"/>
          <a:stretch>
            <a:fillRect/>
          </a:stretch>
        </p:blipFill>
        <p:spPr>
          <a:xfrm>
            <a:off x="500498" y="2572959"/>
            <a:ext cx="5400040" cy="1892300"/>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3170A65-5E92-43BF-BC99-A93A603F9D55}"/>
              </a:ext>
            </a:extLst>
          </p:cNvPr>
          <p:cNvPicPr>
            <a:picLocks noChangeAspect="1"/>
          </p:cNvPicPr>
          <p:nvPr/>
        </p:nvPicPr>
        <p:blipFill>
          <a:blip r:embed="rId5"/>
          <a:stretch>
            <a:fillRect/>
          </a:stretch>
        </p:blipFill>
        <p:spPr>
          <a:xfrm>
            <a:off x="500498" y="4490180"/>
            <a:ext cx="5400040" cy="1949831"/>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0C4BF35A-4E71-4B95-80EB-D9003ABFE653}"/>
              </a:ext>
            </a:extLst>
          </p:cNvPr>
          <p:cNvPicPr>
            <a:picLocks noChangeAspect="1"/>
          </p:cNvPicPr>
          <p:nvPr/>
        </p:nvPicPr>
        <p:blipFill>
          <a:blip r:embed="rId6"/>
          <a:stretch>
            <a:fillRect/>
          </a:stretch>
        </p:blipFill>
        <p:spPr>
          <a:xfrm>
            <a:off x="6291464" y="874788"/>
            <a:ext cx="5400040" cy="688975"/>
          </a:xfrm>
          <a:prstGeom prst="rect">
            <a:avLst/>
          </a:prstGeom>
          <a:noFill/>
          <a:ln w="17907" cap="rnd">
            <a:solidFill>
              <a:srgbClr val="000000"/>
            </a:solidFill>
            <a:prstDash val="solid"/>
            <a:miter/>
          </a:ln>
          <a:effectLst/>
        </p:spPr>
      </p:pic>
      <p:sp>
        <p:nvSpPr>
          <p:cNvPr id="13" name="TextBox 12">
            <a:extLst>
              <a:ext uri="{FF2B5EF4-FFF2-40B4-BE49-F238E27FC236}">
                <a16:creationId xmlns:a16="http://schemas.microsoft.com/office/drawing/2014/main" id="{60CDBFD6-F657-449E-B95E-8D13AAC277E6}"/>
              </a:ext>
            </a:extLst>
          </p:cNvPr>
          <p:cNvSpPr txBox="1">
            <a:spLocks/>
          </p:cNvSpPr>
          <p:nvPr/>
        </p:nvSpPr>
        <p:spPr>
          <a:xfrm>
            <a:off x="6183088" y="1943396"/>
            <a:ext cx="5616792" cy="4545601"/>
          </a:xfrm>
          <a:prstGeom prst="rect">
            <a:avLst/>
          </a:prstGeom>
          <a:noFill/>
          <a:ln>
            <a:solidFill>
              <a:srgbClr val="7030A0"/>
            </a:solidFill>
          </a:ln>
        </p:spPr>
        <p:txBody>
          <a:bodyPr wrap="square" rtlCol="0">
            <a:noAutofit/>
          </a:bodyPr>
          <a:lstStyle/>
          <a:p>
            <a:pPr>
              <a:lnSpc>
                <a:spcPct val="140000"/>
              </a:lnSpc>
            </a:pPr>
            <a:r>
              <a:rPr lang="ko-KR" altLang="en-US" sz="1000" dirty="0"/>
              <a:t>터미널 실행</a:t>
            </a:r>
          </a:p>
          <a:p>
            <a:pPr>
              <a:lnSpc>
                <a:spcPct val="140000"/>
              </a:lnSpc>
            </a:pPr>
            <a:r>
              <a:rPr lang="ko-KR" altLang="en-US" sz="1000" dirty="0"/>
              <a:t>   </a:t>
            </a:r>
            <a:r>
              <a:rPr lang="en-US" altLang="ko-KR" sz="1000" dirty="0"/>
              <a:t># check</a:t>
            </a:r>
          </a:p>
        </p:txBody>
      </p:sp>
      <p:pic>
        <p:nvPicPr>
          <p:cNvPr id="14" name="Picture 23">
            <a:extLst>
              <a:ext uri="{FF2B5EF4-FFF2-40B4-BE49-F238E27FC236}">
                <a16:creationId xmlns:a16="http://schemas.microsoft.com/office/drawing/2014/main" id="{F4CC2A1A-931B-4388-B083-9C3D272377EB}"/>
              </a:ext>
            </a:extLst>
          </p:cNvPr>
          <p:cNvPicPr>
            <a:picLocks noChangeAspect="1"/>
          </p:cNvPicPr>
          <p:nvPr/>
        </p:nvPicPr>
        <p:blipFill>
          <a:blip r:embed="rId7"/>
          <a:stretch>
            <a:fillRect/>
          </a:stretch>
        </p:blipFill>
        <p:spPr>
          <a:xfrm>
            <a:off x="6434974" y="2491316"/>
            <a:ext cx="5113020" cy="8337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643345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/Training/Unit/Web/3</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파일 다운로드에 대한 취약한 서버를 확인 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웹서버의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다운로드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게시물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Guest board/r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취약점 공격을 </a:t>
            </a:r>
            <a:r>
              <a:rPr lang="ko-KR" altLang="en-US" sz="1000" kern="0" dirty="0">
                <a:solidFill>
                  <a:schemeClr val="bg1">
                    <a:lumMod val="75000"/>
                  </a:schemeClr>
                </a:solidFill>
                <a:latin typeface="맑은 고딕" panose="020B0503020000020004" pitchFamily="50" charset="-127"/>
                <a:ea typeface="맑은 고딕" panose="020B0503020000020004" pitchFamily="50" charset="-127"/>
              </a:rPr>
              <a:t>대응</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할 수 있다</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0901548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9804697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1819957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1487235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199181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vmware</a:t>
            </a:r>
            <a:r>
              <a:rPr lang="en-US" altLang="ko-KR" sz="1000" dirty="0"/>
              <a:t> player </a:t>
            </a:r>
            <a:r>
              <a:rPr lang="ko-KR" altLang="en-US" sz="1000" dirty="0"/>
              <a:t>을 실행시킨다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player -&gt; file -&gt; open </a:t>
            </a:r>
            <a:r>
              <a:rPr lang="ko-KR" altLang="en-US" sz="1000" dirty="0"/>
              <a:t>을 </a:t>
            </a:r>
            <a:r>
              <a:rPr lang="ko-KR" altLang="en-US" sz="1000" dirty="0" err="1"/>
              <a:t>클릭후</a:t>
            </a:r>
            <a:r>
              <a:rPr lang="en-US" altLang="ko-KR" sz="1000" dirty="0"/>
              <a:t>, </a:t>
            </a:r>
            <a:r>
              <a:rPr lang="ko-KR" altLang="en-US" sz="1000" dirty="0"/>
              <a:t>다운받은 </a:t>
            </a:r>
            <a:r>
              <a:rPr lang="en-US" altLang="ko-KR" sz="1000" dirty="0" err="1"/>
              <a:t>ovf</a:t>
            </a:r>
            <a:r>
              <a:rPr lang="en-US" altLang="ko-KR" sz="1000" dirty="0"/>
              <a:t> </a:t>
            </a:r>
            <a:r>
              <a:rPr lang="ko-KR" altLang="en-US" sz="1000" dirty="0"/>
              <a:t>파일을 </a:t>
            </a:r>
            <a:r>
              <a:rPr lang="en-US" altLang="ko-KR" sz="1000" dirty="0"/>
              <a:t>import </a:t>
            </a:r>
            <a:r>
              <a:rPr lang="ko-KR" altLang="en-US" sz="1000" dirty="0"/>
              <a:t>시킨다</a:t>
            </a:r>
            <a:r>
              <a:rPr lang="en-US" altLang="ko-KR" sz="1000" dirty="0"/>
              <a:t>.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B4E4B352-BAC7-498F-9D7C-95CA3A48CB8B}"/>
              </a:ext>
            </a:extLst>
          </p:cNvPr>
          <p:cNvPicPr>
            <a:picLocks noChangeAspect="1"/>
          </p:cNvPicPr>
          <p:nvPr/>
        </p:nvPicPr>
        <p:blipFill>
          <a:blip r:embed="rId4"/>
          <a:stretch>
            <a:fillRect/>
          </a:stretch>
        </p:blipFill>
        <p:spPr>
          <a:xfrm>
            <a:off x="662940" y="840921"/>
            <a:ext cx="4667995" cy="3780745"/>
          </a:xfrm>
          <a:prstGeom prst="rect">
            <a:avLst/>
          </a:prstGeom>
        </p:spPr>
      </p:pic>
      <p:pic>
        <p:nvPicPr>
          <p:cNvPr id="7" name="그림 6">
            <a:extLst>
              <a:ext uri="{FF2B5EF4-FFF2-40B4-BE49-F238E27FC236}">
                <a16:creationId xmlns:a16="http://schemas.microsoft.com/office/drawing/2014/main" id="{DF3B6946-FEC8-4E8C-832E-85E63BDD214A}"/>
              </a:ext>
            </a:extLst>
          </p:cNvPr>
          <p:cNvPicPr>
            <a:picLocks noChangeAspect="1"/>
          </p:cNvPicPr>
          <p:nvPr/>
        </p:nvPicPr>
        <p:blipFill rotWithShape="1">
          <a:blip r:embed="rId5"/>
          <a:srcRect r="-521" b="48076"/>
          <a:stretch/>
        </p:blipFill>
        <p:spPr>
          <a:xfrm>
            <a:off x="6362912" y="906235"/>
            <a:ext cx="4724187" cy="2008415"/>
          </a:xfrm>
          <a:prstGeom prst="rect">
            <a:avLst/>
          </a:prstGeom>
        </p:spPr>
      </p:pic>
      <p:pic>
        <p:nvPicPr>
          <p:cNvPr id="9" name="그림 8">
            <a:extLst>
              <a:ext uri="{FF2B5EF4-FFF2-40B4-BE49-F238E27FC236}">
                <a16:creationId xmlns:a16="http://schemas.microsoft.com/office/drawing/2014/main" id="{A5729875-7D9E-438A-B7F5-0CD26D867875}"/>
              </a:ext>
            </a:extLst>
          </p:cNvPr>
          <p:cNvPicPr>
            <a:picLocks noChangeAspect="1"/>
          </p:cNvPicPr>
          <p:nvPr/>
        </p:nvPicPr>
        <p:blipFill>
          <a:blip r:embed="rId6"/>
          <a:stretch>
            <a:fillRect/>
          </a:stretch>
        </p:blipFill>
        <p:spPr>
          <a:xfrm>
            <a:off x="6362912" y="3197484"/>
            <a:ext cx="5148812" cy="1137752"/>
          </a:xfrm>
          <a:prstGeom prst="rect">
            <a:avLst/>
          </a:prstGeom>
        </p:spPr>
      </p:pic>
    </p:spTree>
    <p:extLst>
      <p:ext uri="{BB962C8B-B14F-4D97-AF65-F5344CB8AC3E}">
        <p14:creationId xmlns:p14="http://schemas.microsoft.com/office/powerpoint/2010/main" val="806473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78912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366519269"/>
              </p:ext>
            </p:extLst>
          </p:nvPr>
        </p:nvGraphicFramePr>
        <p:xfrm>
          <a:off x="1329855" y="1690688"/>
          <a:ext cx="9532293" cy="4675952"/>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a:t>
                      </a:r>
                      <a:r>
                        <a:rPr lang="ko-KR" altLang="en-US" sz="1000" kern="0" spc="0" dirty="0" err="1">
                          <a:solidFill>
                            <a:srgbClr val="000000"/>
                          </a:solidFill>
                          <a:effectLst/>
                          <a:latin typeface="함초롬바탕" panose="02030604000101010101" pitchFamily="18" charset="-127"/>
                        </a:rPr>
                        <a:t>인젝션</a:t>
                      </a:r>
                      <a:r>
                        <a:rPr lang="en-US" altLang="ko-KR" sz="1000" kern="0" spc="0" dirty="0">
                          <a:solidFill>
                            <a:srgbClr val="000000"/>
                          </a:solidFill>
                          <a:effectLst/>
                          <a:latin typeface="함초롬바탕" panose="02030604000101010101" pitchFamily="18" charset="-127"/>
                        </a:rPr>
                        <a:t>(injection)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소니피쳐스</a:t>
                      </a:r>
                      <a:r>
                        <a:rPr lang="ko-KR" altLang="en-US" sz="1000" kern="0" spc="0" dirty="0">
                          <a:solidFill>
                            <a:srgbClr val="000000"/>
                          </a:solidFill>
                          <a:effectLst/>
                          <a:latin typeface="함초롬바탕" panose="02030604000101010101" pitchFamily="18" charset="-127"/>
                        </a:rPr>
                        <a:t> 침해사고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T18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gdb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16"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7"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54910453"/>
              </p:ext>
            </p:extLst>
          </p:nvPr>
        </p:nvGraphicFramePr>
        <p:xfrm>
          <a:off x="1694953" y="1791679"/>
          <a:ext cx="8802093" cy="4678934"/>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base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기본 유용한 명령어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단축키</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22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트래픽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chmod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권한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7"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소유자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8"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chgrp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그룹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9" action="ppaction://hlinksldjump"/>
                        </a:rPr>
                        <a: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cut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필드를 출력한다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0" action="ppaction://hlinksldjump"/>
                        </a:rPr>
                        <a: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2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2"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기본 유용한 명령어</a:t>
            </a:r>
            <a:endParaRPr lang="ko-KR" altLang="en-US" dirty="0"/>
          </a:p>
        </p:txBody>
      </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77221"/>
        </p:xfrm>
        <a:graphic>
          <a:graphicData uri="http://schemas.openxmlformats.org/drawingml/2006/table">
            <a:tbl>
              <a:tblPr/>
              <a:tblGrid>
                <a:gridCol w="1126970">
                  <a:extLst>
                    <a:ext uri="{9D8B030D-6E8A-4147-A177-3AD203B41FA5}">
                      <a16:colId xmlns:a16="http://schemas.microsoft.com/office/drawing/2014/main" val="1593522546"/>
                    </a:ext>
                  </a:extLst>
                </a:gridCol>
                <a:gridCol w="2416196">
                  <a:extLst>
                    <a:ext uri="{9D8B030D-6E8A-4147-A177-3AD203B41FA5}">
                      <a16:colId xmlns:a16="http://schemas.microsoft.com/office/drawing/2014/main" val="1964046374"/>
                    </a:ext>
                  </a:extLst>
                </a:gridCol>
                <a:gridCol w="875039">
                  <a:extLst>
                    <a:ext uri="{9D8B030D-6E8A-4147-A177-3AD203B41FA5}">
                      <a16:colId xmlns:a16="http://schemas.microsoft.com/office/drawing/2014/main" val="438747241"/>
                    </a:ext>
                  </a:extLst>
                </a:gridCol>
                <a:gridCol w="875039">
                  <a:extLst>
                    <a:ext uri="{9D8B030D-6E8A-4147-A177-3AD203B41FA5}">
                      <a16:colId xmlns:a16="http://schemas.microsoft.com/office/drawing/2014/main" val="524256649"/>
                    </a:ext>
                  </a:extLst>
                </a:gridCol>
                <a:gridCol w="269119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init</a:t>
                      </a:r>
                      <a:r>
                        <a:rPr lang="en-US" altLang="ko-KR" sz="1000" kern="0" spc="0" dirty="0">
                          <a:solidFill>
                            <a:srgbClr val="000000"/>
                          </a:solidFill>
                          <a:effectLst/>
                          <a:latin typeface="함초롬바탕" panose="02030604000101010101" pitchFamily="18" charset="-127"/>
                        </a:rPr>
                        <a:t> 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Visual mode </a:t>
                      </a:r>
                      <a:r>
                        <a:rPr lang="ko-KR" altLang="en-US" sz="1000" kern="0" spc="0" dirty="0">
                          <a:solidFill>
                            <a:srgbClr val="000000"/>
                          </a:solidFill>
                          <a:effectLst/>
                          <a:latin typeface="함초롬바탕" panose="02030604000101010101" pitchFamily="18" charset="-127"/>
                        </a:rPr>
                        <a:t>로 진입한다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화면 클리어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 find --help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명령어에 대한 설명을 볼 수 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Shift + 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종료</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내에서 문자열 검색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a:t>
                      </a:r>
                      <a:r>
                        <a:rPr lang="en-US" sz="1000" kern="0" spc="0" dirty="0" err="1">
                          <a:solidFill>
                            <a:srgbClr val="000000"/>
                          </a:solidFill>
                          <a:effectLst/>
                          <a:latin typeface="함초롬바탕" panose="02030604000101010101" pitchFamily="18" charset="-127"/>
                        </a:rPr>
                        <a:t>Pgup</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Pgdn</a:t>
                      </a: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에서 스크롤 위 아래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일시 정지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일시 정지된 프로그램 다시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자동 완성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로그아웃</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위 화살표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이전 명령어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복사하기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붙혀넣기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 F1 ~ F12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콘솔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한영 전환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644</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t>/test/first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chmod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권한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chmod</a:t>
              </a:r>
              <a:r>
                <a:rPr lang="en-US" altLang="ko-KR" sz="1100" dirty="0">
                  <a:solidFill>
                    <a:srgbClr val="2E75B6"/>
                  </a:solidFill>
                </a:rPr>
                <a:t> 777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12:21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rwxrwxrwx</a:t>
              </a:r>
              <a:r>
                <a:rPr lang="en-US" altLang="ko-KR" sz="1100" dirty="0"/>
                <a:t>  1 root </a:t>
              </a:r>
              <a:r>
                <a:rPr lang="en-US" altLang="ko-KR" sz="1100" dirty="0" err="1"/>
                <a:t>root</a:t>
              </a:r>
              <a:r>
                <a:rPr lang="en-US" altLang="ko-KR" sz="1100" dirty="0"/>
                <a:t>    0  3</a:t>
              </a:r>
              <a:r>
                <a:rPr lang="ko-KR" altLang="en-US" sz="1100" dirty="0"/>
                <a:t>월 </a:t>
              </a:r>
              <a:r>
                <a:rPr lang="en-US" altLang="ko-KR" sz="1100" dirty="0"/>
                <a:t>28 12:24 </a:t>
              </a:r>
              <a:r>
                <a:rPr lang="en-US" altLang="ko-KR" sz="1100" dirty="0" err="1"/>
                <a:t>findme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chown</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chown</a:t>
              </a:r>
              <a:r>
                <a:rPr lang="en-US" altLang="ko-KR" sz="1100" dirty="0">
                  <a:solidFill>
                    <a:srgbClr val="2E75B6"/>
                  </a:solidFill>
                </a:rPr>
                <a:t> </a:t>
              </a:r>
              <a:r>
                <a:rPr lang="en-US" altLang="ko-KR" sz="1100" dirty="0" err="1">
                  <a:solidFill>
                    <a:srgbClr val="2E75B6"/>
                  </a:solidFill>
                </a:rPr>
                <a:t>adm</a:t>
              </a:r>
              <a:r>
                <a:rPr lang="en-US" altLang="ko-KR" sz="1100" dirty="0">
                  <a:solidFill>
                    <a:srgbClr val="2E75B6"/>
                  </a:solidFill>
                </a:rPr>
                <a:t>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t>/test/findme1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chgrp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그룹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chgrp</a:t>
              </a:r>
              <a:r>
                <a:rPr lang="en-US" altLang="ko-KR" sz="1100" dirty="0">
                  <a:solidFill>
                    <a:srgbClr val="2E75B6"/>
                  </a:solidFill>
                </a:rPr>
                <a:t> mem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t>/test/findme2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mem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a:r>
            <a:r>
              <a:rPr lang="en-US" altLang="ko-KR" kern="0" dirty="0">
                <a:solidFill>
                  <a:srgbClr val="000000"/>
                </a:solidFill>
                <a:latin typeface="함초롬바탕" panose="02030604000101010101" pitchFamily="18" charset="-127"/>
              </a:rPr>
              <a:t>ut</a:t>
            </a:r>
            <a:r>
              <a:rPr lang="en-US" altLang="ko-KR" sz="4400" kern="0" spc="0" dirty="0">
                <a:solidFill>
                  <a:srgbClr val="000000"/>
                </a:solidFill>
                <a:effectLst/>
                <a:latin typeface="함초롬바탕" panose="02030604000101010101" pitchFamily="18" charset="-127"/>
              </a:rPr>
              <a:t> :</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sync:x:5:0:sync:/</a:t>
              </a:r>
              <a:r>
                <a:rPr lang="en-US" altLang="ko-KR" sz="1100" dirty="0" err="1"/>
                <a:t>sbin</a:t>
              </a:r>
              <a:r>
                <a:rPr lang="en-US" altLang="ko-KR" sz="1100" dirty="0"/>
                <a:t>:/bin/sync</a:t>
              </a:r>
            </a:p>
            <a:p>
              <a:pPr>
                <a:lnSpc>
                  <a:spcPct val="140000"/>
                </a:lnSpc>
              </a:pPr>
              <a:r>
                <a:rPr lang="en-US" altLang="ko-KR" sz="1100" dirty="0"/>
                <a:t>shutdown:x:6:0:shutdown:/</a:t>
              </a:r>
              <a:r>
                <a:rPr lang="en-US" altLang="ko-KR" sz="1100" dirty="0" err="1"/>
                <a:t>sbin</a:t>
              </a:r>
              <a:r>
                <a:rPr lang="en-US" altLang="ko-KR" sz="1100" dirty="0"/>
                <a:t>:/</a:t>
              </a:r>
              <a:r>
                <a:rPr lang="en-US" altLang="ko-KR" sz="1100" dirty="0" err="1"/>
                <a:t>sbin</a:t>
              </a:r>
              <a:r>
                <a:rPr lang="en-US" altLang="ko-KR" sz="1100" dirty="0"/>
                <a:t>/shutdown</a:t>
              </a:r>
            </a:p>
            <a:p>
              <a:pPr>
                <a:lnSpc>
                  <a:spcPct val="140000"/>
                </a:lnSpc>
              </a:pPr>
              <a:r>
                <a:rPr lang="en-US" altLang="ko-KR" sz="1100" dirty="0"/>
                <a:t>halt:x:7:0:halt:/</a:t>
              </a:r>
              <a:r>
                <a:rPr lang="en-US" altLang="ko-KR" sz="1100" dirty="0" err="1"/>
                <a:t>sbin</a:t>
              </a:r>
              <a:r>
                <a:rPr lang="en-US" altLang="ko-KR" sz="1100" dirty="0"/>
                <a:t>:/</a:t>
              </a:r>
              <a:r>
                <a:rPr lang="en-US" altLang="ko-KR" sz="1100" dirty="0" err="1"/>
                <a:t>sbin</a:t>
              </a:r>
              <a:r>
                <a:rPr lang="en-US" altLang="ko-KR" sz="1100" dirty="0"/>
                <a:t>/halt</a:t>
              </a:r>
            </a:p>
            <a:p>
              <a:pPr>
                <a:lnSpc>
                  <a:spcPct val="140000"/>
                </a:lnSpc>
              </a:pPr>
              <a:r>
                <a:rPr lang="en-US" altLang="ko-KR" sz="1100" dirty="0"/>
                <a:t>mail:x:8:12:mail:/var/spool/mail:/</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news:x:9:13:news:/</a:t>
              </a:r>
              <a:r>
                <a:rPr lang="en-US" altLang="ko-KR" sz="1100" dirty="0" err="1"/>
                <a:t>etc</a:t>
              </a:r>
              <a:r>
                <a:rPr lang="en-US" altLang="ko-KR" sz="1100" dirty="0"/>
                <a:t>/news:</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err="1"/>
                <a:t>adm</a:t>
              </a:r>
              <a:endParaRPr lang="en-US" altLang="ko-KR" sz="1100" dirty="0"/>
            </a:p>
            <a:p>
              <a:pPr>
                <a:lnSpc>
                  <a:spcPct val="140000"/>
                </a:lnSpc>
              </a:pPr>
              <a:r>
                <a:rPr lang="en-US" altLang="ko-KR" sz="1100" dirty="0" err="1"/>
                <a:t>lp</a:t>
              </a:r>
              <a:endParaRPr lang="en-US" altLang="ko-KR" sz="1100" dirty="0"/>
            </a:p>
            <a:p>
              <a:pPr>
                <a:lnSpc>
                  <a:spcPct val="140000"/>
                </a:lnSpc>
              </a:pPr>
              <a:r>
                <a:rPr lang="en-US" altLang="ko-KR" sz="1100" dirty="0"/>
                <a:t>sync</a:t>
              </a:r>
            </a:p>
            <a:p>
              <a:pPr>
                <a:lnSpc>
                  <a:spcPct val="140000"/>
                </a:lnSpc>
              </a:pPr>
              <a:r>
                <a:rPr lang="en-US" altLang="ko-KR" sz="1100" dirty="0"/>
                <a:t>shutdown</a:t>
              </a:r>
            </a:p>
            <a:p>
              <a:pPr>
                <a:lnSpc>
                  <a:spcPct val="140000"/>
                </a:lnSpc>
              </a:pPr>
              <a:r>
                <a:rPr lang="en-US" altLang="ko-KR" sz="1100" dirty="0"/>
                <a:t>halt</a:t>
              </a:r>
            </a:p>
            <a:p>
              <a:pPr>
                <a:lnSpc>
                  <a:spcPct val="140000"/>
                </a:lnSpc>
              </a:pPr>
              <a:r>
                <a:rPr lang="en-US" altLang="ko-KR" sz="1100" dirty="0"/>
                <a:t>mail</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/group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a:t>sys</a:t>
              </a:r>
            </a:p>
            <a:p>
              <a:pPr>
                <a:lnSpc>
                  <a:spcPct val="140000"/>
                </a:lnSpc>
              </a:pPr>
              <a:r>
                <a:rPr lang="en-US" altLang="ko-KR" sz="1100" dirty="0" err="1"/>
                <a:t>adm</a:t>
              </a:r>
              <a:endParaRPr lang="en-US" altLang="ko-KR" sz="1100" dirty="0"/>
            </a:p>
            <a:p>
              <a:pPr>
                <a:lnSpc>
                  <a:spcPct val="140000"/>
                </a:lnSpc>
              </a:pPr>
              <a:r>
                <a:rPr lang="en-US" altLang="ko-KR" sz="1100" dirty="0" err="1"/>
                <a:t>tty</a:t>
              </a:r>
              <a:endParaRPr lang="en-US" altLang="ko-KR" sz="1100" dirty="0"/>
            </a:p>
            <a:p>
              <a:pPr>
                <a:lnSpc>
                  <a:spcPct val="140000"/>
                </a:lnSpc>
              </a:pPr>
              <a:r>
                <a:rPr lang="en-US" altLang="ko-KR" sz="1100" dirty="0"/>
                <a:t>disk</a:t>
              </a:r>
            </a:p>
            <a:p>
              <a:pPr>
                <a:lnSpc>
                  <a:spcPct val="140000"/>
                </a:lnSpc>
              </a:pPr>
              <a:r>
                <a:rPr lang="en-US" altLang="ko-KR" sz="1100" dirty="0" err="1"/>
                <a:t>lp</a:t>
              </a:r>
              <a:endParaRPr lang="en-US" altLang="ko-KR" sz="1100" dirty="0"/>
            </a:p>
            <a:p>
              <a:pPr>
                <a:lnSpc>
                  <a:spcPct val="140000"/>
                </a:lnSpc>
              </a:pPr>
              <a:r>
                <a:rPr lang="en-US" altLang="ko-KR" sz="1100" dirty="0"/>
                <a:t>mem</a:t>
              </a:r>
            </a:p>
            <a:p>
              <a:pPr>
                <a:lnSpc>
                  <a:spcPct val="140000"/>
                </a:lnSpc>
              </a:pPr>
              <a:r>
                <a:rPr lang="en-US" altLang="ko-KR" sz="1100" dirty="0" err="1"/>
                <a:t>kmem</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service : </a:t>
            </a:r>
            <a:r>
              <a:rPr lang="ko-KR" altLang="en-US" kern="0" dirty="0">
                <a:solidFill>
                  <a:srgbClr val="000000"/>
                </a:solidFill>
                <a:latin typeface="함초롬바탕" panose="02030604000101010101" pitchFamily="18" charset="-127"/>
              </a:rPr>
              <a:t>시스템 서비스 조작</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r>
                <a:rPr lang="en-US" altLang="ko-KR" sz="1100" dirty="0" err="1">
                  <a:solidFill>
                    <a:srgbClr val="2E75B6"/>
                  </a:solidFill>
                </a:rPr>
                <a:t>etc</a:t>
              </a:r>
              <a:r>
                <a:rPr lang="en-US" altLang="ko-KR" sz="1100" dirty="0">
                  <a:solidFill>
                    <a:srgbClr val="2E75B6"/>
                  </a:solidFill>
                </a:rPr>
                <a:t>/</a:t>
              </a:r>
              <a:r>
                <a:rPr lang="en-US" altLang="ko-KR" sz="1100" dirty="0" err="1">
                  <a:solidFill>
                    <a:srgbClr val="2E75B6"/>
                  </a:solidFill>
                </a:rPr>
                <a:t>init.d</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ls -al | head</a:t>
              </a:r>
            </a:p>
            <a:p>
              <a:pPr>
                <a:lnSpc>
                  <a:spcPct val="140000"/>
                </a:lnSpc>
              </a:pPr>
              <a:r>
                <a:rPr lang="ko-KR" altLang="en-US" sz="1100" dirty="0"/>
                <a:t>합계 </a:t>
              </a:r>
              <a:r>
                <a:rPr lang="en-US" altLang="ko-KR" sz="1100" dirty="0"/>
                <a:t>652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4 06:31 .</a:t>
              </a:r>
            </a:p>
            <a:p>
              <a:pPr>
                <a:lnSpc>
                  <a:spcPct val="140000"/>
                </a:lnSpc>
              </a:pPr>
              <a:r>
                <a:rPr lang="en-US" altLang="ko-KR" sz="1100" dirty="0" err="1"/>
                <a:t>drwxr</a:t>
              </a:r>
              <a:r>
                <a:rPr lang="en-US" altLang="ko-KR" sz="1100" dirty="0"/>
                <a:t>-</a:t>
              </a:r>
              <a:r>
                <a:rPr lang="en-US" altLang="ko-KR" sz="1100" dirty="0" err="1"/>
                <a:t>xr</a:t>
              </a:r>
              <a:r>
                <a:rPr lang="en-US" altLang="ko-KR" sz="1100" dirty="0"/>
                <a:t>-x 10 root </a:t>
              </a:r>
              <a:r>
                <a:rPr lang="en-US" altLang="ko-KR" sz="1100" dirty="0" err="1"/>
                <a:t>root</a:t>
              </a:r>
              <a:r>
                <a:rPr lang="en-US" altLang="ko-KR" sz="1100" dirty="0"/>
                <a:t>  4096  3</a:t>
              </a:r>
              <a:r>
                <a:rPr lang="ko-KR" altLang="en-US" sz="1100" dirty="0"/>
                <a:t>월 </a:t>
              </a:r>
              <a:r>
                <a:rPr lang="en-US" altLang="ko-KR" sz="1100" dirty="0"/>
                <a:t>16  2018 ..</a:t>
              </a:r>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1897  7</a:t>
              </a:r>
              <a:r>
                <a:rPr lang="ko-KR" altLang="en-US" sz="1100" dirty="0"/>
                <a:t>월 </a:t>
              </a:r>
              <a:r>
                <a:rPr lang="en-US" altLang="ko-KR" sz="1100" dirty="0"/>
                <a:t>22  2011 </a:t>
              </a:r>
              <a:r>
                <a:rPr lang="en-US" altLang="ko-KR" sz="1100" dirty="0" err="1"/>
                <a:t>NetworkManager</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1566  2</a:t>
              </a:r>
              <a:r>
                <a:rPr lang="ko-KR" altLang="en-US" sz="1100" dirty="0"/>
                <a:t>월 </a:t>
              </a:r>
              <a:r>
                <a:rPr lang="en-US" altLang="ko-KR" sz="1100" dirty="0"/>
                <a:t>23  2012 </a:t>
              </a:r>
              <a:r>
                <a:rPr lang="en-US" altLang="ko-KR" sz="1100" dirty="0" err="1"/>
                <a:t>acpid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1441  3</a:t>
              </a:r>
              <a:r>
                <a:rPr lang="ko-KR" altLang="en-US" sz="1100" dirty="0"/>
                <a:t>월 </a:t>
              </a:r>
              <a:r>
                <a:rPr lang="en-US" altLang="ko-KR" sz="1100" dirty="0"/>
                <a:t>28  2007 </a:t>
              </a:r>
              <a:r>
                <a:rPr lang="en-US" altLang="ko-KR" sz="1100" dirty="0" err="1"/>
                <a:t>anacron</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1429  3</a:t>
              </a:r>
              <a:r>
                <a:rPr lang="ko-KR" altLang="en-US" sz="1100" dirty="0"/>
                <a:t>월 </a:t>
              </a:r>
              <a:r>
                <a:rPr lang="en-US" altLang="ko-KR" sz="1100" dirty="0"/>
                <a:t>14  2007 </a:t>
              </a:r>
              <a:r>
                <a:rPr lang="en-US" altLang="ko-KR" sz="1100" dirty="0" err="1"/>
                <a:t>apmd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1284  1</a:t>
              </a:r>
              <a:r>
                <a:rPr lang="ko-KR" altLang="en-US" sz="1100" dirty="0"/>
                <a:t>월 </a:t>
              </a:r>
              <a:r>
                <a:rPr lang="en-US" altLang="ko-KR" sz="1100" dirty="0"/>
                <a:t>27  2010 </a:t>
              </a:r>
              <a:r>
                <a:rPr lang="en-US" altLang="ko-KR" sz="1100" dirty="0" err="1"/>
                <a:t>atd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3328  2</a:t>
              </a:r>
              <a:r>
                <a:rPr lang="ko-KR" altLang="en-US" sz="1100" dirty="0"/>
                <a:t>월 </a:t>
              </a:r>
              <a:r>
                <a:rPr lang="en-US" altLang="ko-KR" sz="1100" dirty="0"/>
                <a:t>23  2012 </a:t>
              </a:r>
              <a:r>
                <a:rPr lang="en-US" altLang="ko-KR" sz="1100" dirty="0" err="1"/>
                <a:t>auditd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3052  4</a:t>
              </a:r>
              <a:r>
                <a:rPr lang="ko-KR" altLang="en-US" sz="1100" dirty="0"/>
                <a:t>월 </a:t>
              </a:r>
              <a:r>
                <a:rPr lang="en-US" altLang="ko-KR" sz="1100" dirty="0"/>
                <a:t>20  2012 </a:t>
              </a:r>
              <a:r>
                <a:rPr lang="en-US" altLang="ko-KR" sz="1100" dirty="0" err="1"/>
                <a:t>autofs</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start</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stop</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restart</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reload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status</a:t>
              </a:r>
            </a:p>
            <a:p>
              <a:pPr>
                <a:lnSpc>
                  <a:spcPct val="140000"/>
                </a:lnSpc>
              </a:pPr>
              <a:r>
                <a:rPr lang="en-US" altLang="ko-KR" sz="1100" dirty="0" err="1"/>
                <a:t>mysqld</a:t>
              </a:r>
              <a:r>
                <a:rPr lang="en-US" altLang="ko-KR" sz="1100" dirty="0"/>
                <a:t> (</a:t>
              </a:r>
              <a:r>
                <a:rPr lang="en-US" altLang="ko-KR" sz="1100" dirty="0" err="1"/>
                <a:t>pid</a:t>
              </a:r>
              <a:r>
                <a:rPr lang="en-US" altLang="ko-KR" sz="1100" dirty="0"/>
                <a:t> 6843)</a:t>
              </a:r>
              <a:r>
                <a:rPr lang="ko-KR" altLang="en-US" sz="1100" dirty="0"/>
                <a:t>를 실행 중</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–status-all</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grep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문자열 검색 명령어</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rm *</a:t>
              </a:r>
            </a:p>
            <a:p>
              <a:pPr>
                <a:lnSpc>
                  <a:spcPct val="140000"/>
                </a:lnSpc>
              </a:pPr>
              <a:r>
                <a:rPr lang="en-US" altLang="ko-KR" sz="1100" dirty="0"/>
                <a:t>rm: remove </a:t>
              </a:r>
              <a:r>
                <a:rPr lang="ko-KR" altLang="en-US" sz="1100" dirty="0"/>
                <a:t>일반 빈 파일 </a:t>
              </a:r>
              <a:r>
                <a:rPr lang="en-US" altLang="ko-KR" sz="1100" dirty="0"/>
                <a:t>`findme1'? y</a:t>
              </a:r>
            </a:p>
            <a:p>
              <a:pPr>
                <a:lnSpc>
                  <a:spcPct val="140000"/>
                </a:lnSpc>
              </a:pPr>
              <a:r>
                <a:rPr lang="en-US" altLang="ko-KR" sz="1100" dirty="0"/>
                <a:t>rm: remove </a:t>
              </a:r>
              <a:r>
                <a:rPr lang="ko-KR" altLang="en-US" sz="1100" dirty="0"/>
                <a:t>일반 빈 파일 </a:t>
              </a:r>
              <a:r>
                <a:rPr lang="en-US" altLang="ko-KR" sz="1100" dirty="0"/>
                <a:t>`findme2'? y</a:t>
              </a:r>
            </a:p>
            <a:p>
              <a:pPr>
                <a:lnSpc>
                  <a:spcPct val="140000"/>
                </a:lnSpc>
              </a:pPr>
              <a:r>
                <a:rPr lang="en-US" altLang="ko-KR" sz="1100" dirty="0"/>
                <a:t>rm: remove </a:t>
              </a:r>
              <a:r>
                <a:rPr lang="ko-KR" altLang="en-US" sz="1100" dirty="0"/>
                <a:t>일반 파일 </a:t>
              </a:r>
              <a:r>
                <a:rPr lang="en-US" altLang="ko-KR" sz="1100" dirty="0"/>
                <a:t>`first'? y</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r>
                <a:rPr lang="en-US" altLang="ko-KR" sz="1100" dirty="0">
                  <a:solidFill>
                    <a:srgbClr val="2E75B6"/>
                  </a:solidFill>
                </a:rPr>
                <a:t> -c</a:t>
              </a:r>
            </a:p>
            <a:p>
              <a:pPr>
                <a:lnSpc>
                  <a:spcPct val="140000"/>
                </a:lnSpc>
              </a:pPr>
              <a:r>
                <a:rPr lang="en-US" altLang="ko-KR" sz="1100" dirty="0"/>
                <a: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-v </a:t>
              </a:r>
              <a:r>
                <a:rPr lang="en-US" altLang="ko-KR" sz="1100" dirty="0" err="1">
                  <a:solidFill>
                    <a:srgbClr val="2E75B6"/>
                  </a:solidFill>
                </a:rPr>
                <a:t>grepme</a:t>
              </a:r>
              <a:endParaRPr lang="en-US" altLang="ko-KR" sz="1100" dirty="0">
                <a:solidFill>
                  <a:srgbClr val="2E75B6"/>
                </a:solidFill>
              </a:endParaRPr>
            </a:p>
            <a:p>
              <a:pPr>
                <a:lnSpc>
                  <a:spcPct val="140000"/>
                </a:lnSpc>
              </a:pPr>
              <a:r>
                <a:rPr lang="ko-KR" altLang="en-US" sz="1100" dirty="0"/>
                <a:t>합계 </a:t>
              </a:r>
              <a:r>
                <a:rPr lang="en-US" altLang="ko-KR" sz="1100" dirty="0"/>
                <a:t>12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15:11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grepnotme2</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i</a:t>
              </a:r>
              <a:r>
                <a:rPr lang="en-US" altLang="ko-KR" sz="1100" dirty="0">
                  <a:solidFill>
                    <a:srgbClr val="2E75B6"/>
                  </a:solidFill>
                </a:rPr>
                <a:t>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-n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4:-</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5:-</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6:-</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grep "root"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operator:x:11:0:operator:/root:/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word2 word3"&gt;grepword1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word4" &gt; grepword2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word</a:t>
              </a:r>
            </a:p>
            <a:p>
              <a:pPr>
                <a:lnSpc>
                  <a:spcPct val="140000"/>
                </a:lnSpc>
              </a:pPr>
              <a:r>
                <a:rPr lang="en-US" altLang="ko-KR" sz="1100" dirty="0"/>
                <a:t>word1 word2 word3</a:t>
              </a:r>
            </a:p>
            <a:p>
              <a:pPr>
                <a:lnSpc>
                  <a:spcPct val="140000"/>
                </a:lnSpc>
              </a:pPr>
              <a:r>
                <a:rPr lang="en-US" altLang="ko-KR" sz="1100" dirty="0"/>
                <a:t>word1 word4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word3</a:t>
              </a:r>
            </a:p>
            <a:p>
              <a:pPr>
                <a:lnSpc>
                  <a:spcPct val="140000"/>
                </a:lnSpc>
              </a:pPr>
              <a:r>
                <a:rPr lang="en-US" altLang="ko-KR" sz="1100" dirty="0"/>
                <a:t>word1 word2 word3</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a:t>
              </a:r>
              <a:r>
                <a:rPr lang="en-US" altLang="ko-KR" sz="1100" dirty="0" err="1">
                  <a:solidFill>
                    <a:srgbClr val="2E75B6"/>
                  </a:solidFill>
                </a:rPr>
                <a:t>mkdir</a:t>
              </a:r>
              <a:r>
                <a:rPr lang="en-US" altLang="ko-KR" sz="1100" dirty="0">
                  <a:solidFill>
                    <a:srgbClr val="2E75B6"/>
                  </a:solidFill>
                </a:rPr>
                <a:t> test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vitest</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vi </a:t>
              </a:r>
              <a:r>
                <a:rPr lang="en-US" altLang="ko-KR" sz="1100" dirty="0" err="1">
                  <a:solidFill>
                    <a:srgbClr val="2E75B6"/>
                  </a:solidFill>
                </a:rPr>
                <a:t>vitest</a:t>
              </a:r>
              <a:endParaRPr lang="en-US" altLang="ko-KR" sz="1100" dirty="0">
                <a:solidFill>
                  <a:srgbClr val="2E75B6"/>
                </a:solidFill>
              </a:endParaRPr>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&lt;ex </a:t>
              </a:r>
              <a:r>
                <a:rPr lang="ko-KR" altLang="en-US" sz="1100" dirty="0"/>
                <a:t>모드</a:t>
              </a:r>
              <a:r>
                <a:rPr lang="en-US" altLang="ko-KR" sz="1100" dirty="0"/>
                <a:t>&gt;</a:t>
              </a:r>
            </a:p>
            <a:p>
              <a:pPr>
                <a:lnSpc>
                  <a:spcPct val="140000"/>
                </a:lnSpc>
              </a:pPr>
              <a:r>
                <a:rPr lang="en-US" altLang="ko-KR" sz="1100" dirty="0">
                  <a:solidFill>
                    <a:srgbClr val="FF0000"/>
                  </a:solidFill>
                </a:rPr>
                <a:t>:q  </a:t>
              </a:r>
              <a:r>
                <a:rPr lang="ko-KR" altLang="en-US" sz="1100" dirty="0"/>
                <a:t>편집기 종료</a:t>
              </a:r>
              <a:endParaRPr lang="en-US" altLang="ko-KR" sz="1100" dirty="0"/>
            </a:p>
            <a:p>
              <a:pPr>
                <a:lnSpc>
                  <a:spcPct val="140000"/>
                </a:lnSpc>
              </a:pPr>
              <a:r>
                <a:rPr lang="en-US" altLang="ko-KR" sz="1100" dirty="0">
                  <a:solidFill>
                    <a:srgbClr val="FF0000"/>
                  </a:solidFill>
                </a:rPr>
                <a:t>:q!  </a:t>
              </a:r>
              <a:r>
                <a:rPr lang="ko-KR" altLang="en-US" sz="1100" dirty="0"/>
                <a:t>변경된 내용이 있더라도</a:t>
              </a:r>
              <a:r>
                <a:rPr lang="en-US" altLang="ko-KR" sz="1100" dirty="0"/>
                <a:t>, </a:t>
              </a:r>
              <a:r>
                <a:rPr lang="ko-KR" altLang="en-US" sz="1100" dirty="0"/>
                <a:t>저장하지 않고 무조건 종료</a:t>
              </a:r>
              <a:endParaRPr lang="en-US" altLang="ko-KR" sz="1100" dirty="0"/>
            </a:p>
            <a:p>
              <a:pPr>
                <a:lnSpc>
                  <a:spcPct val="140000"/>
                </a:lnSpc>
              </a:pPr>
              <a:r>
                <a:rPr lang="en-US" altLang="ko-KR" sz="1100" dirty="0">
                  <a:solidFill>
                    <a:srgbClr val="FF0000"/>
                  </a:solidFill>
                </a:rPr>
                <a:t>:</a:t>
              </a:r>
              <a:r>
                <a:rPr lang="en-US" altLang="ko-KR" sz="1100" dirty="0" err="1">
                  <a:solidFill>
                    <a:srgbClr val="FF0000"/>
                  </a:solidFill>
                </a:rPr>
                <a:t>wq</a:t>
              </a:r>
              <a:r>
                <a:rPr lang="ko-KR" altLang="en-US" sz="1100" dirty="0">
                  <a:solidFill>
                    <a:srgbClr val="FF0000"/>
                  </a:solidFill>
                </a:rPr>
                <a:t> </a:t>
              </a:r>
              <a:r>
                <a:rPr lang="ko-KR" altLang="en-US" sz="1100" dirty="0"/>
                <a:t>변경된 내용을 저장하고 종료</a:t>
              </a:r>
              <a:endParaRPr lang="en-US" altLang="ko-KR" sz="1100" dirty="0"/>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a:t>
              </a:r>
              <a:r>
                <a:rPr lang="en-US" altLang="ko-KR" sz="1100" dirty="0" err="1">
                  <a:solidFill>
                    <a:srgbClr val="FF0000"/>
                  </a:solidFill>
                </a:rPr>
                <a:t>i</a:t>
              </a:r>
              <a:r>
                <a:rPr lang="en-US" altLang="ko-KR" sz="1100" dirty="0">
                  <a:solidFill>
                    <a:srgbClr val="FF0000"/>
                  </a:solidFill>
                </a:rPr>
                <a:t>, a, o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a:t>
              </a:r>
              <a:r>
                <a:rPr lang="ko-KR" altLang="en-US" sz="1100" dirty="0"/>
                <a:t>편집</a:t>
              </a:r>
              <a:r>
                <a:rPr lang="en-US" altLang="ko-KR" sz="1100" dirty="0"/>
                <a:t> </a:t>
              </a:r>
              <a:r>
                <a:rPr lang="ko-KR" altLang="en-US" sz="1100" dirty="0"/>
                <a:t>모드</a:t>
              </a:r>
              <a:r>
                <a:rPr lang="en-US" altLang="ko-KR" sz="1100" dirty="0"/>
                <a:t>&gt;</a:t>
              </a:r>
            </a:p>
            <a:p>
              <a:pPr>
                <a:lnSpc>
                  <a:spcPct val="140000"/>
                </a:lnSpc>
              </a:pPr>
              <a:r>
                <a:rPr lang="ko-KR" altLang="en-US" sz="1100" dirty="0"/>
                <a:t>문자열 입력</a:t>
              </a:r>
              <a:r>
                <a:rPr lang="en-US" altLang="ko-KR" sz="1100" dirty="0"/>
                <a:t>, </a:t>
              </a:r>
              <a:r>
                <a:rPr lang="ko-KR" altLang="en-US" sz="1100" dirty="0"/>
                <a:t>수정 가능</a:t>
              </a: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esc</a:t>
              </a:r>
              <a:r>
                <a:rPr lang="ko-KR" altLang="en-US" sz="1100" dirty="0">
                  <a:solidFill>
                    <a:srgbClr val="FF0000"/>
                  </a:solidFill>
                </a:rPr>
                <a:t> </a:t>
              </a:r>
              <a:r>
                <a:rPr lang="en-US" altLang="ko-KR" sz="1100" dirty="0"/>
                <a:t>]  &lt;</a:t>
              </a:r>
              <a:r>
                <a:rPr lang="ko-KR" altLang="en-US" sz="1100" dirty="0"/>
                <a:t>편집</a:t>
              </a:r>
              <a:r>
                <a:rPr lang="en-US" altLang="ko-KR" sz="1100" dirty="0"/>
                <a:t> </a:t>
              </a:r>
              <a:r>
                <a:rPr lang="ko-KR" altLang="en-US" sz="1100" dirty="0"/>
                <a:t>모드</a:t>
              </a:r>
              <a:r>
                <a:rPr lang="en-US" altLang="ko-KR" sz="1100" dirty="0"/>
                <a:t>&gt; -&gt; &lt;</a:t>
              </a:r>
              <a:r>
                <a:rPr lang="ko-KR" altLang="en-US" sz="1100" dirty="0"/>
                <a:t>명령</a:t>
              </a:r>
              <a:r>
                <a:rPr lang="en-US" altLang="ko-KR" sz="1100" dirty="0"/>
                <a:t> </a:t>
              </a:r>
              <a:r>
                <a:rPr lang="ko-KR" altLang="en-US" sz="1100" dirty="0"/>
                <a:t>모드</a:t>
              </a:r>
              <a:r>
                <a:rPr lang="en-US" altLang="ko-KR" sz="1100" dirty="0"/>
                <a:t>&gt;</a:t>
              </a:r>
            </a:p>
            <a:p>
              <a:pPr>
                <a:lnSpc>
                  <a:spcPct val="140000"/>
                </a:lnSpc>
              </a:pPr>
              <a:endParaRPr lang="en-US" altLang="ko-KR" sz="1100" dirty="0"/>
            </a:p>
            <a:p>
              <a:pPr>
                <a:lnSpc>
                  <a:spcPct val="140000"/>
                </a:lnSpc>
              </a:pP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타원 3">
            <a:extLst>
              <a:ext uri="{FF2B5EF4-FFF2-40B4-BE49-F238E27FC236}">
                <a16:creationId xmlns:a16="http://schemas.microsoft.com/office/drawing/2014/main" id="{DD6B2FEA-F440-48EB-B6C2-7CC2CAFC62DA}"/>
              </a:ext>
            </a:extLst>
          </p:cNvPr>
          <p:cNvSpPr/>
          <p:nvPr/>
        </p:nvSpPr>
        <p:spPr>
          <a:xfrm>
            <a:off x="6342696" y="2830061"/>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시작</a:t>
            </a:r>
          </a:p>
        </p:txBody>
      </p:sp>
      <p:sp>
        <p:nvSpPr>
          <p:cNvPr id="21" name="타원 20">
            <a:extLst>
              <a:ext uri="{FF2B5EF4-FFF2-40B4-BE49-F238E27FC236}">
                <a16:creationId xmlns:a16="http://schemas.microsoft.com/office/drawing/2014/main" id="{D15028F8-64C1-4D67-B5B6-8315E4B7EE63}"/>
              </a:ext>
            </a:extLst>
          </p:cNvPr>
          <p:cNvSpPr/>
          <p:nvPr/>
        </p:nvSpPr>
        <p:spPr>
          <a:xfrm>
            <a:off x="6342696" y="4231089"/>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종료</a:t>
            </a:r>
          </a:p>
        </p:txBody>
      </p:sp>
      <p:grpSp>
        <p:nvGrpSpPr>
          <p:cNvPr id="8" name="그룹 7">
            <a:extLst>
              <a:ext uri="{FF2B5EF4-FFF2-40B4-BE49-F238E27FC236}">
                <a16:creationId xmlns:a16="http://schemas.microsoft.com/office/drawing/2014/main" id="{AC24574C-B760-4467-BF8C-E09108EA280F}"/>
              </a:ext>
            </a:extLst>
          </p:cNvPr>
          <p:cNvGrpSpPr/>
          <p:nvPr/>
        </p:nvGrpSpPr>
        <p:grpSpPr>
          <a:xfrm>
            <a:off x="8318543" y="2444644"/>
            <a:ext cx="1386741" cy="1090897"/>
            <a:chOff x="8580825" y="1522106"/>
            <a:chExt cx="1386741" cy="1090897"/>
          </a:xfrm>
        </p:grpSpPr>
        <p:sp>
          <p:nvSpPr>
            <p:cNvPr id="5" name="사각형: 둥근 모서리 4">
              <a:extLst>
                <a:ext uri="{FF2B5EF4-FFF2-40B4-BE49-F238E27FC236}">
                  <a16:creationId xmlns:a16="http://schemas.microsoft.com/office/drawing/2014/main" id="{206A5064-DCCB-4472-8BB3-39AD09F9A59B}"/>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모드 변경</a:t>
              </a:r>
              <a:r>
                <a:rPr lang="en-US" altLang="ko-KR" sz="1600" b="1" dirty="0"/>
                <a:t>,</a:t>
              </a:r>
            </a:p>
            <a:p>
              <a:pPr algn="ctr"/>
              <a:r>
                <a:rPr lang="ko-KR" altLang="en-US" sz="1600" b="1" dirty="0"/>
                <a:t>복사</a:t>
              </a:r>
              <a:r>
                <a:rPr lang="en-US" altLang="ko-KR" sz="1600" b="1" dirty="0"/>
                <a:t>, </a:t>
              </a:r>
              <a:r>
                <a:rPr lang="ko-KR" altLang="en-US" sz="1600" b="1" dirty="0"/>
                <a:t>이동</a:t>
              </a:r>
              <a:endParaRPr lang="en-US" altLang="ko-KR" sz="1600" b="1" dirty="0"/>
            </a:p>
          </p:txBody>
        </p:sp>
        <p:sp>
          <p:nvSpPr>
            <p:cNvPr id="7" name="TextBox 6">
              <a:extLst>
                <a:ext uri="{FF2B5EF4-FFF2-40B4-BE49-F238E27FC236}">
                  <a16:creationId xmlns:a16="http://schemas.microsoft.com/office/drawing/2014/main" id="{1A4FBF0F-9DBE-49B6-AD9C-8F0A981EDAD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명령 모드 </a:t>
              </a:r>
              <a:r>
                <a:rPr lang="en-US" altLang="ko-KR" sz="1200" dirty="0"/>
                <a:t>&gt;</a:t>
              </a:r>
              <a:endParaRPr lang="ko-KR" altLang="en-US" sz="1200" dirty="0"/>
            </a:p>
          </p:txBody>
        </p:sp>
      </p:grpSp>
      <p:grpSp>
        <p:nvGrpSpPr>
          <p:cNvPr id="24" name="그룹 23">
            <a:extLst>
              <a:ext uri="{FF2B5EF4-FFF2-40B4-BE49-F238E27FC236}">
                <a16:creationId xmlns:a16="http://schemas.microsoft.com/office/drawing/2014/main" id="{5BEE5521-FD21-4827-AE9B-567B045509CB}"/>
              </a:ext>
            </a:extLst>
          </p:cNvPr>
          <p:cNvGrpSpPr/>
          <p:nvPr/>
        </p:nvGrpSpPr>
        <p:grpSpPr>
          <a:xfrm>
            <a:off x="8318543" y="3878624"/>
            <a:ext cx="1386741" cy="1090897"/>
            <a:chOff x="8580825" y="1522106"/>
            <a:chExt cx="1386741" cy="1090897"/>
          </a:xfrm>
        </p:grpSpPr>
        <p:sp>
          <p:nvSpPr>
            <p:cNvPr id="25" name="사각형: 둥근 모서리 24">
              <a:extLst>
                <a:ext uri="{FF2B5EF4-FFF2-40B4-BE49-F238E27FC236}">
                  <a16:creationId xmlns:a16="http://schemas.microsoft.com/office/drawing/2014/main" id="{4866CF1F-A69B-4E44-8242-6CB039B89BC8}"/>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치환</a:t>
              </a:r>
              <a:r>
                <a:rPr lang="en-US" altLang="ko-KR" sz="1600" b="1" dirty="0"/>
                <a:t>, </a:t>
              </a:r>
              <a:r>
                <a:rPr lang="ko-KR" altLang="en-US" sz="1600" b="1" dirty="0"/>
                <a:t>저장 및 종료</a:t>
              </a:r>
              <a:endParaRPr lang="en-US" altLang="ko-KR" sz="1600" b="1" dirty="0"/>
            </a:p>
          </p:txBody>
        </p:sp>
        <p:sp>
          <p:nvSpPr>
            <p:cNvPr id="26" name="TextBox 25">
              <a:extLst>
                <a:ext uri="{FF2B5EF4-FFF2-40B4-BE49-F238E27FC236}">
                  <a16:creationId xmlns:a16="http://schemas.microsoft.com/office/drawing/2014/main" id="{05FBD8BE-C049-450F-9E9F-774BAE22D5A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a:t>
              </a:r>
              <a:r>
                <a:rPr lang="en-US" altLang="ko-KR" sz="1200" dirty="0"/>
                <a:t>ex </a:t>
              </a:r>
              <a:r>
                <a:rPr lang="ko-KR" altLang="en-US" sz="1200" dirty="0"/>
                <a:t>모드 </a:t>
              </a:r>
              <a:r>
                <a:rPr lang="en-US" altLang="ko-KR" sz="1200" dirty="0"/>
                <a:t>&gt;</a:t>
              </a:r>
              <a:endParaRPr lang="ko-KR" altLang="en-US" sz="1200" dirty="0"/>
            </a:p>
          </p:txBody>
        </p:sp>
      </p:grpSp>
      <p:grpSp>
        <p:nvGrpSpPr>
          <p:cNvPr id="27" name="그룹 26">
            <a:extLst>
              <a:ext uri="{FF2B5EF4-FFF2-40B4-BE49-F238E27FC236}">
                <a16:creationId xmlns:a16="http://schemas.microsoft.com/office/drawing/2014/main" id="{8C17F36D-1AE7-4897-9DF4-8C21C1B4A8EF}"/>
              </a:ext>
            </a:extLst>
          </p:cNvPr>
          <p:cNvGrpSpPr/>
          <p:nvPr/>
        </p:nvGrpSpPr>
        <p:grpSpPr>
          <a:xfrm>
            <a:off x="10373115" y="2444644"/>
            <a:ext cx="1386741" cy="1090897"/>
            <a:chOff x="8580825" y="1522106"/>
            <a:chExt cx="1386741" cy="1090897"/>
          </a:xfrm>
        </p:grpSpPr>
        <p:sp>
          <p:nvSpPr>
            <p:cNvPr id="28" name="사각형: 둥근 모서리 27">
              <a:extLst>
                <a:ext uri="{FF2B5EF4-FFF2-40B4-BE49-F238E27FC236}">
                  <a16:creationId xmlns:a16="http://schemas.microsoft.com/office/drawing/2014/main" id="{DD53C7AD-ADD8-4B56-9F32-66B82A99ADFA}"/>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문서작성</a:t>
              </a:r>
              <a:r>
                <a:rPr lang="en-US" altLang="ko-KR" sz="1600" b="1" dirty="0"/>
                <a:t>,</a:t>
              </a:r>
            </a:p>
            <a:p>
              <a:pPr algn="ctr"/>
              <a:r>
                <a:rPr lang="ko-KR" altLang="en-US" sz="1600" b="1" dirty="0"/>
                <a:t>편집</a:t>
              </a:r>
              <a:endParaRPr lang="en-US" altLang="ko-KR" sz="1600" b="1" dirty="0"/>
            </a:p>
          </p:txBody>
        </p:sp>
        <p:sp>
          <p:nvSpPr>
            <p:cNvPr id="29" name="TextBox 28">
              <a:extLst>
                <a:ext uri="{FF2B5EF4-FFF2-40B4-BE49-F238E27FC236}">
                  <a16:creationId xmlns:a16="http://schemas.microsoft.com/office/drawing/2014/main" id="{F2B95D2A-2859-4279-BB9A-01B312CDF7DA}"/>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편집 모드 </a:t>
              </a:r>
              <a:r>
                <a:rPr lang="en-US" altLang="ko-KR" sz="1200" dirty="0"/>
                <a:t>&gt;</a:t>
              </a:r>
              <a:endParaRPr lang="ko-KR" altLang="en-US" sz="1200" dirty="0"/>
            </a:p>
          </p:txBody>
        </p:sp>
      </p:grpSp>
      <p:sp>
        <p:nvSpPr>
          <p:cNvPr id="30" name="화살표: 오른쪽 29">
            <a:extLst>
              <a:ext uri="{FF2B5EF4-FFF2-40B4-BE49-F238E27FC236}">
                <a16:creationId xmlns:a16="http://schemas.microsoft.com/office/drawing/2014/main" id="{7394DB85-90E3-4387-8150-857A171FFECB}"/>
              </a:ext>
            </a:extLst>
          </p:cNvPr>
          <p:cNvSpPr/>
          <p:nvPr/>
        </p:nvSpPr>
        <p:spPr>
          <a:xfrm>
            <a:off x="7832381" y="300567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오른쪽 30">
            <a:extLst>
              <a:ext uri="{FF2B5EF4-FFF2-40B4-BE49-F238E27FC236}">
                <a16:creationId xmlns:a16="http://schemas.microsoft.com/office/drawing/2014/main" id="{847AB51D-6EDD-497F-BA0D-9C517477047C}"/>
              </a:ext>
            </a:extLst>
          </p:cNvPr>
          <p:cNvSpPr/>
          <p:nvPr/>
        </p:nvSpPr>
        <p:spPr>
          <a:xfrm rot="10800000">
            <a:off x="7854432" y="445325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id="{99C8D319-809D-47E1-96AC-C5D8A88AF528}"/>
              </a:ext>
            </a:extLst>
          </p:cNvPr>
          <p:cNvSpPr/>
          <p:nvPr/>
        </p:nvSpPr>
        <p:spPr>
          <a:xfrm>
            <a:off x="9898118" y="283006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오른쪽 32">
            <a:extLst>
              <a:ext uri="{FF2B5EF4-FFF2-40B4-BE49-F238E27FC236}">
                <a16:creationId xmlns:a16="http://schemas.microsoft.com/office/drawing/2014/main" id="{614DAF29-4A61-4A7F-B5AB-4114F9BDC074}"/>
              </a:ext>
            </a:extLst>
          </p:cNvPr>
          <p:cNvSpPr/>
          <p:nvPr/>
        </p:nvSpPr>
        <p:spPr>
          <a:xfrm rot="10800000">
            <a:off x="9898118" y="3181288"/>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C0977CA9-94D2-43AA-B42D-F0F1E85FF619}"/>
              </a:ext>
            </a:extLst>
          </p:cNvPr>
          <p:cNvSpPr txBox="1"/>
          <p:nvPr/>
        </p:nvSpPr>
        <p:spPr>
          <a:xfrm>
            <a:off x="9675005" y="2512804"/>
            <a:ext cx="667830"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i</a:t>
            </a:r>
            <a:r>
              <a:rPr lang="en-US" altLang="ko-KR" sz="1000" dirty="0">
                <a:solidFill>
                  <a:srgbClr val="FF0000"/>
                </a:solidFill>
              </a:rPr>
              <a:t>, a, o </a:t>
            </a:r>
            <a:r>
              <a:rPr lang="en-US" altLang="ko-KR" sz="1000" dirty="0"/>
              <a:t>]</a:t>
            </a:r>
            <a:endParaRPr lang="ko-KR" altLang="en-US" sz="1000" dirty="0"/>
          </a:p>
        </p:txBody>
      </p:sp>
      <p:sp>
        <p:nvSpPr>
          <p:cNvPr id="35" name="TextBox 34">
            <a:extLst>
              <a:ext uri="{FF2B5EF4-FFF2-40B4-BE49-F238E27FC236}">
                <a16:creationId xmlns:a16="http://schemas.microsoft.com/office/drawing/2014/main" id="{96683103-3B2A-45F0-9D2F-7BD9529D4F24}"/>
              </a:ext>
            </a:extLst>
          </p:cNvPr>
          <p:cNvSpPr txBox="1"/>
          <p:nvPr/>
        </p:nvSpPr>
        <p:spPr>
          <a:xfrm>
            <a:off x="9790462" y="3409403"/>
            <a:ext cx="567514" cy="246221"/>
          </a:xfrm>
          <a:prstGeom prst="rect">
            <a:avLst/>
          </a:prstGeom>
          <a:noFill/>
        </p:spPr>
        <p:txBody>
          <a:bodyPr wrap="square" rtlCol="0">
            <a:spAutoFit/>
          </a:bodyPr>
          <a:lstStyle/>
          <a:p>
            <a:r>
              <a:rPr lang="en-US" altLang="ko-KR" sz="1000" dirty="0"/>
              <a:t>[</a:t>
            </a:r>
            <a:r>
              <a:rPr lang="en-US" altLang="ko-KR" sz="1000" dirty="0">
                <a:solidFill>
                  <a:srgbClr val="FF0000"/>
                </a:solidFill>
              </a:rPr>
              <a:t> ESC </a:t>
            </a:r>
            <a:r>
              <a:rPr lang="en-US" altLang="ko-KR" sz="1000" dirty="0"/>
              <a:t>]</a:t>
            </a:r>
            <a:endParaRPr lang="ko-KR" altLang="en-US" sz="1000" dirty="0"/>
          </a:p>
        </p:txBody>
      </p:sp>
      <p:sp>
        <p:nvSpPr>
          <p:cNvPr id="36" name="TextBox 35">
            <a:extLst>
              <a:ext uri="{FF2B5EF4-FFF2-40B4-BE49-F238E27FC236}">
                <a16:creationId xmlns:a16="http://schemas.microsoft.com/office/drawing/2014/main" id="{F87AA074-A11C-4379-840D-A23BA7E0EEEC}"/>
              </a:ext>
            </a:extLst>
          </p:cNvPr>
          <p:cNvSpPr txBox="1"/>
          <p:nvPr/>
        </p:nvSpPr>
        <p:spPr>
          <a:xfrm>
            <a:off x="8408962"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 </a:t>
            </a:r>
            <a:r>
              <a:rPr lang="en-US" altLang="ko-KR" sz="1000" dirty="0"/>
              <a:t>]</a:t>
            </a:r>
            <a:endParaRPr lang="ko-KR" altLang="en-US" sz="1000" dirty="0"/>
          </a:p>
        </p:txBody>
      </p:sp>
      <p:sp>
        <p:nvSpPr>
          <p:cNvPr id="37" name="화살표: 오른쪽 36">
            <a:extLst>
              <a:ext uri="{FF2B5EF4-FFF2-40B4-BE49-F238E27FC236}">
                <a16:creationId xmlns:a16="http://schemas.microsoft.com/office/drawing/2014/main" id="{065A0B67-BBF1-4952-9971-E3CEAA85DB02}"/>
              </a:ext>
            </a:extLst>
          </p:cNvPr>
          <p:cNvSpPr/>
          <p:nvPr/>
        </p:nvSpPr>
        <p:spPr>
          <a:xfrm rot="5400000">
            <a:off x="8768477" y="365968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8887D4E-84D6-4D9F-AE42-BA8181B6783B}"/>
              </a:ext>
            </a:extLst>
          </p:cNvPr>
          <p:cNvSpPr txBox="1"/>
          <p:nvPr/>
        </p:nvSpPr>
        <p:spPr>
          <a:xfrm>
            <a:off x="7726332" y="4171730"/>
            <a:ext cx="516591"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wq</a:t>
            </a:r>
            <a:r>
              <a:rPr lang="en-US" altLang="ko-KR" sz="1000" dirty="0">
                <a:solidFill>
                  <a:srgbClr val="FF0000"/>
                </a:solidFill>
              </a:rPr>
              <a:t> </a:t>
            </a:r>
            <a:r>
              <a:rPr lang="en-US" altLang="ko-KR" sz="1000" dirty="0"/>
              <a:t>]</a:t>
            </a:r>
            <a:endParaRPr lang="ko-KR" altLang="en-US" sz="1000" dirty="0"/>
          </a:p>
        </p:txBody>
      </p:sp>
      <p:sp>
        <p:nvSpPr>
          <p:cNvPr id="39" name="화살표: 오른쪽 38">
            <a:extLst>
              <a:ext uri="{FF2B5EF4-FFF2-40B4-BE49-F238E27FC236}">
                <a16:creationId xmlns:a16="http://schemas.microsoft.com/office/drawing/2014/main" id="{00D2EE2D-E6EC-41A9-B30D-6F25B6DCEE51}"/>
              </a:ext>
            </a:extLst>
          </p:cNvPr>
          <p:cNvSpPr/>
          <p:nvPr/>
        </p:nvSpPr>
        <p:spPr>
          <a:xfrm rot="16200000">
            <a:off x="8994653" y="3658036"/>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AE07409E-E44A-4471-86BE-F6F765F26CDA}"/>
              </a:ext>
            </a:extLst>
          </p:cNvPr>
          <p:cNvSpPr txBox="1"/>
          <p:nvPr/>
        </p:nvSpPr>
        <p:spPr>
          <a:xfrm>
            <a:off x="9248468"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a:t>]</a:t>
            </a:r>
            <a:endParaRPr lang="ko-KR" altLang="en-US" sz="1000" dirty="0"/>
          </a:p>
        </p:txBody>
      </p:sp>
    </p:spTree>
    <p:extLst>
      <p:ext uri="{BB962C8B-B14F-4D97-AF65-F5344CB8AC3E}">
        <p14:creationId xmlns:p14="http://schemas.microsoft.com/office/powerpoint/2010/main" val="42225446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40" name="내용 개체 틀 3">
            <a:extLst>
              <a:ext uri="{FF2B5EF4-FFF2-40B4-BE49-F238E27FC236}">
                <a16:creationId xmlns:a16="http://schemas.microsoft.com/office/drawing/2014/main" id="{D0530845-4185-455A-9514-70D5BAA7BC4E}"/>
              </a:ext>
            </a:extLst>
          </p:cNvPr>
          <p:cNvGraphicFramePr>
            <a:graphicFrameLocks/>
          </p:cNvGraphicFramePr>
          <p:nvPr>
            <p:extLst>
              <p:ext uri="{D42A27DB-BD31-4B8C-83A1-F6EECF244321}">
                <p14:modId xmlns:p14="http://schemas.microsoft.com/office/powerpoint/2010/main" val="3430041179"/>
              </p:ext>
            </p:extLst>
          </p:nvPr>
        </p:nvGraphicFramePr>
        <p:xfrm>
          <a:off x="1743398" y="2663161"/>
          <a:ext cx="7951664" cy="1531678"/>
        </p:xfrm>
        <a:graphic>
          <a:graphicData uri="http://schemas.openxmlformats.org/drawingml/2006/table">
            <a:tbl>
              <a:tblPr/>
              <a:tblGrid>
                <a:gridCol w="2529175">
                  <a:extLst>
                    <a:ext uri="{9D8B030D-6E8A-4147-A177-3AD203B41FA5}">
                      <a16:colId xmlns:a16="http://schemas.microsoft.com/office/drawing/2014/main" val="1593522546"/>
                    </a:ext>
                  </a:extLst>
                </a:gridCol>
                <a:gridCol w="5422489">
                  <a:extLst>
                    <a:ext uri="{9D8B030D-6E8A-4147-A177-3AD203B41FA5}">
                      <a16:colId xmlns:a16="http://schemas.microsoft.com/office/drawing/2014/main" val="1964046374"/>
                    </a:ext>
                  </a:extLst>
                </a:gridCol>
              </a:tblGrid>
              <a:tr h="157936">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5793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직전에 내린 명령을 취소</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0028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현재 커서가 위치한 곳부터 아래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5801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?exp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뒤에서부터 </a:t>
                      </a:r>
                      <a:r>
                        <a:rPr lang="ko-KR" altLang="en-US" sz="1000" kern="0" spc="0" dirty="0" err="1">
                          <a:solidFill>
                            <a:srgbClr val="000000"/>
                          </a:solidFill>
                          <a:effectLst/>
                          <a:latin typeface="함초롬바탕" panose="02030604000101010101" pitchFamily="18" charset="-127"/>
                        </a:rPr>
                        <a:t>윗</a:t>
                      </a:r>
                      <a:r>
                        <a:rPr lang="ko-KR" altLang="en-US" sz="1000" kern="0" spc="0" dirty="0">
                          <a:solidFill>
                            <a:srgbClr val="000000"/>
                          </a:solidFill>
                          <a:effectLst/>
                          <a:latin typeface="함초롬바탕" panose="02030604000101010101" pitchFamily="18" charset="-127"/>
                        </a:rPr>
                        <a:t>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57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찾은 문자 중에서 다음 문자로 이동</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15757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shift + 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찾은 문자 중에서 이전 문자로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Tree>
    <p:extLst>
      <p:ext uri="{BB962C8B-B14F-4D97-AF65-F5344CB8AC3E}">
        <p14:creationId xmlns:p14="http://schemas.microsoft.com/office/powerpoint/2010/main" val="31438349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13861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8257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6277"/>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 패스워드 구조</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passwd</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dirty="0">
                <a:solidFill>
                  <a:srgbClr val="666666"/>
                </a:solidFill>
                <a:effectLst/>
                <a:latin typeface="돋움" panose="020B0600000101010101" pitchFamily="50" charset="-127"/>
                <a:ea typeface="돋움" panose="020B0600000101010101" pitchFamily="50" charset="-127"/>
              </a:rPr>
              <a:t>root:x:0:0:root:/root:/bin/bash</a:t>
            </a:r>
            <a:endParaRPr lang="ko-KR" altLang="en-US" dirty="0"/>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val="3393743844"/>
                    </a:ext>
                  </a:extLst>
                </a:gridCol>
              </a:tblGrid>
              <a:tr h="0">
                <a:tc>
                  <a:txBody>
                    <a:bodyPr/>
                    <a:lstStyle/>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이름 </a:t>
                      </a:r>
                      <a:r>
                        <a:rPr lang="en-US" altLang="ko-KR" sz="1800" dirty="0">
                          <a:solidFill>
                            <a:srgbClr val="666666"/>
                          </a:solidFill>
                          <a:effectLst/>
                          <a:latin typeface="돋움, dotum, Helvetica, sans-serif"/>
                        </a:rPr>
                        <a:t>(ID)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x : </a:t>
                      </a:r>
                      <a:r>
                        <a:rPr lang="ko-KR" altLang="en-US" sz="1800" dirty="0">
                          <a:solidFill>
                            <a:srgbClr val="666666"/>
                          </a:solidFill>
                          <a:effectLst/>
                          <a:latin typeface="돋움, dotum, Helvetica, sans-serif"/>
                        </a:rPr>
                        <a:t>사용자 비밀 번호 </a:t>
                      </a:r>
                      <a:r>
                        <a:rPr lang="en-US" altLang="ko-KR" sz="1800" dirty="0">
                          <a:solidFill>
                            <a:srgbClr val="666666"/>
                          </a:solidFill>
                          <a:effectLst/>
                          <a:latin typeface="돋움, dotum, Helvetica, sans-serif"/>
                        </a:rPr>
                        <a:t>(x : </a:t>
                      </a:r>
                      <a:r>
                        <a:rPr lang="ko-KR" altLang="en-US" sz="1800" dirty="0">
                          <a:solidFill>
                            <a:srgbClr val="666666"/>
                          </a:solidFill>
                          <a:effectLst/>
                          <a:latin typeface="돋움, dotum, Helvetica, sans-serif"/>
                        </a:rPr>
                        <a:t>암호화된 형태로 저장  </a:t>
                      </a:r>
                      <a:r>
                        <a:rPr lang="en-US" altLang="ko-KR" sz="1800" dirty="0">
                          <a:solidFill>
                            <a:srgbClr val="666666"/>
                          </a:solidFill>
                          <a:effectLst/>
                          <a:latin typeface="돋움, dotum, Helvetica, sans-serif"/>
                        </a:rPr>
                        <a:t>=&gt; /</a:t>
                      </a:r>
                      <a:r>
                        <a:rPr lang="en-US" altLang="ko-KR" sz="1800" dirty="0" err="1">
                          <a:solidFill>
                            <a:srgbClr val="666666"/>
                          </a:solidFill>
                          <a:effectLst/>
                          <a:latin typeface="돋움, dotum, Helvetica, sans-serif"/>
                        </a:rPr>
                        <a:t>etc</a:t>
                      </a:r>
                      <a:r>
                        <a:rPr lang="en-US" altLang="ko-KR" sz="1800" dirty="0">
                          <a:solidFill>
                            <a:srgbClr val="666666"/>
                          </a:solidFill>
                          <a:effectLst/>
                          <a:latin typeface="돋움, dotum, Helvetica, sans-serif"/>
                        </a:rPr>
                        <a:t>/shadow </a:t>
                      </a:r>
                      <a:r>
                        <a:rPr lang="ko-KR" altLang="en-US" sz="1800" dirty="0">
                          <a:solidFill>
                            <a:srgbClr val="666666"/>
                          </a:solidFill>
                          <a:effectLst/>
                          <a:latin typeface="돋움, dotum, Helvetica, sans-serif"/>
                        </a:rPr>
                        <a:t>에 저장</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a:t>
                      </a:r>
                      <a:r>
                        <a:rPr lang="en-US" altLang="ko-KR" sz="1800" dirty="0">
                          <a:solidFill>
                            <a:srgbClr val="666666"/>
                          </a:solidFill>
                          <a:effectLst/>
                          <a:latin typeface="돋움, dotum, Helvetica, sans-serif"/>
                        </a:rPr>
                        <a:t>UID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(UID))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소속 그룹 </a:t>
                      </a:r>
                      <a:r>
                        <a:rPr lang="en-US" altLang="ko-KR" sz="1800" dirty="0">
                          <a:solidFill>
                            <a:srgbClr val="666666"/>
                          </a:solidFill>
                          <a:effectLst/>
                          <a:latin typeface="돋움, dotum, Helvetica, sans-serif"/>
                        </a:rPr>
                        <a:t>GID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(GID))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정보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이름이나 연락처 </a:t>
                      </a:r>
                      <a:r>
                        <a:rPr lang="ko-KR" altLang="en-US" sz="1800" dirty="0" err="1">
                          <a:solidFill>
                            <a:srgbClr val="666666"/>
                          </a:solidFill>
                          <a:effectLst/>
                          <a:latin typeface="돋움, dotum, Helvetica, sans-serif"/>
                        </a:rPr>
                        <a:t>같은것을</a:t>
                      </a:r>
                      <a:r>
                        <a:rPr lang="ko-KR" altLang="en-US" sz="1800" dirty="0">
                          <a:solidFill>
                            <a:srgbClr val="666666"/>
                          </a:solidFill>
                          <a:effectLst/>
                          <a:latin typeface="돋움, dotum, Helvetica, sans-serif"/>
                        </a:rPr>
                        <a:t> </a:t>
                      </a:r>
                      <a:r>
                        <a:rPr lang="ko-KR" altLang="en-US" sz="1800" dirty="0" err="1">
                          <a:solidFill>
                            <a:srgbClr val="666666"/>
                          </a:solidFill>
                          <a:effectLst/>
                          <a:latin typeface="돋움, dotum, Helvetica, sans-serif"/>
                        </a:rPr>
                        <a:t>적는란</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디렉토리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계정 홈 디렉토리</a:t>
                      </a:r>
                      <a:r>
                        <a:rPr lang="en-US" altLang="ko-KR" sz="1800" dirty="0">
                          <a:solidFill>
                            <a:srgbClr val="666666"/>
                          </a:solidFill>
                          <a:effectLst/>
                          <a:latin typeface="돋움, dotum, Helvetica, sans-serif"/>
                        </a:rPr>
                        <a:t>) </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panose="020B0600000101010101" pitchFamily="50" charset="-127"/>
                          <a:ea typeface="돋움" panose="020B0600000101010101" pitchFamily="50" charset="-127"/>
                        </a:rPr>
                        <a:t>/bin/bash : </a:t>
                      </a:r>
                      <a:r>
                        <a:rPr lang="ko-KR" altLang="en-US" sz="1800" dirty="0">
                          <a:solidFill>
                            <a:srgbClr val="666666"/>
                          </a:solidFill>
                          <a:effectLst/>
                          <a:latin typeface="돋움" panose="020B0600000101010101" pitchFamily="50" charset="-127"/>
                          <a:ea typeface="돋움" panose="020B0600000101010101" pitchFamily="50" charset="-127"/>
                        </a:rPr>
                        <a:t>사용자 로그인 쉘</a:t>
                      </a:r>
                      <a:r>
                        <a:rPr lang="en-US" altLang="ko-KR" sz="1800" dirty="0">
                          <a:solidFill>
                            <a:srgbClr val="666666"/>
                          </a:solidFill>
                          <a:effectLst/>
                          <a:latin typeface="돋움" panose="020B0600000101010101" pitchFamily="50" charset="-127"/>
                          <a:ea typeface="돋움" panose="020B0600000101010101" pitchFamily="50" charset="-127"/>
                        </a:rPr>
                        <a:t>(</a:t>
                      </a:r>
                      <a:r>
                        <a:rPr lang="en-US" altLang="ko-KR" sz="1800" dirty="0" err="1">
                          <a:solidFill>
                            <a:srgbClr val="666666"/>
                          </a:solidFill>
                          <a:effectLst/>
                          <a:latin typeface="돋움" panose="020B0600000101010101" pitchFamily="50" charset="-127"/>
                          <a:ea typeface="돋움" panose="020B0600000101010101" pitchFamily="50" charset="-127"/>
                        </a:rPr>
                        <a:t>bash,csh,zsh</a:t>
                      </a:r>
                      <a:r>
                        <a:rPr lang="en-US" altLang="ko-KR" sz="1800" dirty="0">
                          <a:solidFill>
                            <a:srgbClr val="666666"/>
                          </a:solidFill>
                          <a:effectLst/>
                          <a:latin typeface="돋움" panose="020B0600000101010101" pitchFamily="50" charset="-127"/>
                          <a:ea typeface="돋움" panose="020B0600000101010101" pitchFamily="50" charset="-127"/>
                        </a:rPr>
                        <a:t>....)</a:t>
                      </a:r>
                      <a:r>
                        <a:rPr lang="ko-KR" altLang="en-US" sz="1800" dirty="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2" name="TextBox 11">
            <a:extLst>
              <a:ext uri="{FF2B5EF4-FFF2-40B4-BE49-F238E27FC236}">
                <a16:creationId xmlns:a16="http://schemas.microsoft.com/office/drawing/2014/main"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/etc/passwd</a:t>
            </a:r>
            <a:endParaRPr lang="ko-KR" altLang="en-US" dirty="0"/>
          </a:p>
        </p:txBody>
      </p:sp>
    </p:spTree>
    <p:extLst>
      <p:ext uri="{BB962C8B-B14F-4D97-AF65-F5344CB8AC3E}">
        <p14:creationId xmlns:p14="http://schemas.microsoft.com/office/powerpoint/2010/main" val="15724424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shadow</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1473"/>
        </p:xfrm>
        <a:graphic>
          <a:graphicData uri="http://schemas.openxmlformats.org/drawingml/2006/table">
            <a:tbl>
              <a:tblPr/>
              <a:tblGrid>
                <a:gridCol w="9804064">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a:t>
                      </a:r>
                      <a:r>
                        <a:rPr lang="ko-KR" altLang="en-US" sz="1800" b="0" i="0" kern="1200" dirty="0" err="1">
                          <a:solidFill>
                            <a:schemeClr val="tx1"/>
                          </a:solidFill>
                          <a:effectLst/>
                          <a:latin typeface="+mn-lt"/>
                          <a:ea typeface="+mn-ea"/>
                          <a:cs typeface="+mn-cs"/>
                        </a:rPr>
                        <a:t>구분되어있으며</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a:t>
                      </a:r>
                      <a:br>
                        <a:rPr lang="ko-KR" altLang="en-US"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1" name="TextBox 10">
            <a:extLst>
              <a:ext uri="{FF2B5EF4-FFF2-40B4-BE49-F238E27FC236}">
                <a16:creationId xmlns:a16="http://schemas.microsoft.com/office/drawing/2014/main"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dirty="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/etc/shadow</a:t>
            </a:r>
            <a:endParaRPr lang="ko-KR" altLang="en-US" dirty="0"/>
          </a:p>
        </p:txBody>
      </p:sp>
      <p:graphicFrame>
        <p:nvGraphicFramePr>
          <p:cNvPr id="14" name="표 13">
            <a:extLst>
              <a:ext uri="{FF2B5EF4-FFF2-40B4-BE49-F238E27FC236}">
                <a16:creationId xmlns:a16="http://schemas.microsoft.com/office/drawing/2014/main"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1473"/>
        </p:xfrm>
        <a:graphic>
          <a:graphicData uri="http://schemas.openxmlformats.org/drawingml/2006/table">
            <a:tbl>
              <a:tblPr/>
              <a:tblGrid>
                <a:gridCol w="9931230">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root</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구분 되어 있으며</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 ~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 </a:t>
                      </a:r>
                      <a:r>
                        <a:rPr lang="en-US" altLang="ko-KR" sz="1800" b="0" i="0" kern="1200" dirty="0">
                          <a:solidFill>
                            <a:schemeClr val="tx1"/>
                          </a:solidFill>
                          <a:effectLst/>
                          <a:latin typeface="+mn-lt"/>
                          <a:ea typeface="+mn-ea"/>
                          <a:cs typeface="+mn-cs"/>
                        </a:rPr>
                        <a:t>- </a:t>
                      </a:r>
                      <a:r>
                        <a:rPr lang="en-US" altLang="ko-KR" sz="1800" b="1" i="1" kern="1200" dirty="0">
                          <a:solidFill>
                            <a:schemeClr val="tx1"/>
                          </a:solidFill>
                          <a:effectLst/>
                          <a:latin typeface="+mn-lt"/>
                          <a:ea typeface="+mn-ea"/>
                          <a:cs typeface="+mn-cs"/>
                        </a:rPr>
                        <a:t>$</a:t>
                      </a:r>
                      <a:r>
                        <a:rPr lang="en-US" altLang="ko-KR" sz="1800" b="1" i="1" kern="1200" dirty="0" err="1">
                          <a:solidFill>
                            <a:schemeClr val="tx1"/>
                          </a:solidFill>
                          <a:effectLst/>
                          <a:latin typeface="+mn-lt"/>
                          <a:ea typeface="+mn-ea"/>
                          <a:cs typeface="+mn-cs"/>
                        </a:rPr>
                        <a:t>Hashid</a:t>
                      </a:r>
                      <a:r>
                        <a:rPr lang="en-US" altLang="ko-KR" sz="1800" b="1" i="1" kern="1200" dirty="0">
                          <a:solidFill>
                            <a:schemeClr val="tx1"/>
                          </a:solidFill>
                          <a:effectLst/>
                          <a:latin typeface="+mn-lt"/>
                          <a:ea typeface="+mn-ea"/>
                          <a:cs typeface="+mn-cs"/>
                        </a:rPr>
                        <a:t> $Salt $Hash </a:t>
                      </a:r>
                      <a:r>
                        <a:rPr lang="en-US" altLang="ko-KR" sz="1800" b="1" i="1" kern="1200" dirty="0" err="1">
                          <a:solidFill>
                            <a:schemeClr val="tx1"/>
                          </a:solidFill>
                          <a:effectLst/>
                          <a:latin typeface="+mn-lt"/>
                          <a:ea typeface="+mn-ea"/>
                          <a:cs typeface="+mn-cs"/>
                        </a:rPr>
                        <a:t>vlaue</a:t>
                      </a:r>
                      <a:br>
                        <a:rPr lang="ko-KR" altLang="en-US" sz="1800"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17374</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sz="1800"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0</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99999</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7</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sz="1800"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sz="1800"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27550</TotalTime>
  <Words>30167</Words>
  <Application>Microsoft Office PowerPoint</Application>
  <PresentationFormat>와이드스크린</PresentationFormat>
  <Paragraphs>6904</Paragraphs>
  <Slides>366</Slides>
  <Notes>0</Notes>
  <HiddenSlides>0</HiddenSlides>
  <MMClips>0</MMClips>
  <ScaleCrop>false</ScaleCrop>
  <HeadingPairs>
    <vt:vector size="6" baseType="variant">
      <vt:variant>
        <vt:lpstr>사용한 글꼴</vt:lpstr>
      </vt:variant>
      <vt:variant>
        <vt:i4>22</vt:i4>
      </vt:variant>
      <vt:variant>
        <vt:lpstr>테마</vt:lpstr>
      </vt:variant>
      <vt:variant>
        <vt:i4>1</vt:i4>
      </vt:variant>
      <vt:variant>
        <vt:lpstr>슬라이드 제목</vt:lpstr>
      </vt:variant>
      <vt:variant>
        <vt:i4>366</vt:i4>
      </vt:variant>
    </vt:vector>
  </HeadingPairs>
  <TitlesOfParts>
    <vt:vector size="389" baseType="lpstr">
      <vt:lpstr>Apple SD Gothic Neo</vt:lpstr>
      <vt:lpstr>AppleSDGothicNeo</vt:lpstr>
      <vt:lpstr>Helvetica Neue</vt:lpstr>
      <vt:lpstr>HY중고딕</vt:lpstr>
      <vt:lpstr>Menlo</vt:lpstr>
      <vt:lpstr>Montserrat</vt:lpstr>
      <vt:lpstr>Nanum Gothic</vt:lpstr>
      <vt:lpstr>Noto Sans</vt:lpstr>
      <vt:lpstr>Noto Sans KR</vt:lpstr>
      <vt:lpstr>Raleway</vt:lpstr>
      <vt:lpstr>Spoqa Han Sans</vt:lpstr>
      <vt:lpstr>돋움</vt:lpstr>
      <vt:lpstr>돋움, dotum, Helvetica, sans-serif</vt:lpstr>
      <vt:lpstr>맑은 고딕</vt:lpstr>
      <vt:lpstr>맑은 고딕 Semilight</vt:lpstr>
      <vt:lpstr>바탕</vt:lpstr>
      <vt:lpstr>한컴바탕</vt:lpstr>
      <vt:lpstr>함초롬바탕</vt:lpstr>
      <vt:lpstr>휴먼명조</vt:lpstr>
      <vt:lpstr>Arial</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/Environ/VMware   VMware 설치</vt:lpstr>
      <vt:lpstr>PowerPoint 프레젠테이션</vt:lpstr>
      <vt:lpstr>/Environ/HackerSchool   HackerSchool FTZ 설치</vt:lpstr>
      <vt:lpstr>PowerPoint 프레젠테이션</vt:lpstr>
      <vt:lpstr>PowerPoint 프레젠테이션</vt:lpstr>
      <vt:lpstr>PowerPoint 프레젠테이션</vt:lpstr>
      <vt:lpstr>PowerPoint 프레젠테이션</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/Theory/T2/22  # vi : 리눅스 기본 편집기</vt:lpstr>
      <vt:lpstr>/Theory/T2/22  # vi : 리눅스 기본 편집기</vt:lpstr>
      <vt:lpstr>/Theory/T2/14  # chusr : 특정 파일의 소유자 변경</vt:lpstr>
      <vt:lpstr>/Theory/T2/14  # chusr : 특정 파일의 소유자 변경</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RSA 암호</vt:lpstr>
      <vt:lpstr>/Theory/T5/RSA  현대암호 실습 – RSA 암호</vt:lpstr>
      <vt:lpstr>/Theory/T5    암호문</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정보보호 기말과제</vt:lpstr>
      <vt:lpstr>/Theory/T5/RSA  현대암호 구현 – RSA 암호</vt:lpstr>
      <vt:lpstr>PowerPoint 프레젠테이션</vt:lpstr>
      <vt:lpstr>/Theory/T6   시스템 보안이란?</vt:lpstr>
      <vt:lpstr>/Theory/T6   시스템 보안의 요소</vt:lpstr>
      <vt:lpstr>/Theory/T6   계정과 패스워드 관리</vt:lpstr>
      <vt:lpstr>/Theory/T7   로그</vt:lpstr>
      <vt:lpstr>/Theory/T7   로그</vt:lpstr>
      <vt:lpstr>/Theory/T14   정보의 표현</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/Theory/T16   네트워크</vt:lpstr>
      <vt:lpstr>/Theory/T16   IPconfig</vt:lpstr>
      <vt:lpstr>/Theory/T16   IP 클래스</vt:lpstr>
      <vt:lpstr>/Theory/T16   서브넷팅</vt:lpstr>
      <vt:lpstr>/Theory/T16   네트워크 데모</vt:lpstr>
      <vt:lpstr>/Theory/T16   ARP 테이블</vt:lpstr>
      <vt:lpstr>/Theory/T16   ARP 테이블</vt:lpstr>
      <vt:lpstr>/Theory/T17   소니피쳐스 사고 분석</vt:lpstr>
      <vt:lpstr>/Theory/T17   소니피쳐스 사고 분석</vt:lpstr>
      <vt:lpstr>/Theory/T17   소니피쳐스 사고 분석</vt:lpstr>
      <vt:lpstr>/Theory/T17   국방사이버보안_기말과제</vt:lpstr>
      <vt:lpstr>/Theory/T18   gdb 사용법</vt:lpstr>
      <vt:lpstr>/Theory/T18   gdb 사용법</vt:lpstr>
      <vt:lpstr>/Theory/T18   gdb 사용법</vt:lpstr>
      <vt:lpstr>/Theory/T18   gdb 사용법</vt:lpstr>
      <vt:lpstr>/Theory/T18   gdb 사용법</vt:lpstr>
      <vt:lpstr>/Theory/T19   어셈블리어 &amp; 메모리 구조</vt:lpstr>
      <vt:lpstr>/Theory/T19   어셈블리어 &amp; 메모리 구조</vt:lpstr>
      <vt:lpstr>/Theory/T19   어셈블리어 – 범용 레지스터</vt:lpstr>
      <vt:lpstr>/Theory/T19   어셈블리어 – 범용 레지스터</vt:lpstr>
      <vt:lpstr>/Theory/T19   어셈블리어 – 범용 레지스터</vt:lpstr>
      <vt:lpstr>/Theory/T26   SQL 인젝션(injection)</vt:lpstr>
      <vt:lpstr>/Theory/T26   SQL 인젝션(injection)</vt:lpstr>
      <vt:lpstr>/Theory/T26   SQL 인젝션(injection)</vt:lpstr>
      <vt:lpstr>/Theory/T26   SQL 인젝션(injection)</vt:lpstr>
      <vt:lpstr>/Theory/T26   SQL 인젝션(injection)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/Training/Unit/Net/6  6. IP 접근 통제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PowerPoint 프레젠테이션</vt:lpstr>
      <vt:lpstr>PowerPoint 프레젠테이션</vt:lpstr>
      <vt:lpstr>/Training/Unit/Web/1  1. SQL Injection 공격/방어 - 대응</vt:lpstr>
      <vt:lpstr>PowerPoint 프레젠테이션</vt:lpstr>
      <vt:lpstr>PowerPoint 프레젠테이션</vt:lpstr>
      <vt:lpstr>/Training/Unit/Web/2  2. 취약점 직접 객체 참조</vt:lpstr>
      <vt:lpstr>PowerPoint 프레젠테이션</vt:lpstr>
      <vt:lpstr>PowerPoint 프레젠테이션</vt:lpstr>
      <vt:lpstr>PowerPoint 프레젠테이션</vt:lpstr>
      <vt:lpstr>PowerPoint 프레젠테이션</vt:lpstr>
      <vt:lpstr>/Training/Unit/Web/2  2. 취약점 직접 객체 참조 - 대응</vt:lpstr>
      <vt:lpstr>PowerPoint 프레젠테이션</vt:lpstr>
      <vt:lpstr>PowerPoint 프레젠테이션</vt:lpstr>
      <vt:lpstr>/Training/Unit/Web/3  2. 취약점 직접 객체 참조</vt:lpstr>
      <vt:lpstr>PowerPoint 프레젠테이션</vt:lpstr>
      <vt:lpstr>PowerPoint 프레젠테이션</vt:lpstr>
      <vt:lpstr>PowerPoint 프레젠테이션</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738</cp:revision>
  <dcterms:created xsi:type="dcterms:W3CDTF">2021-02-08T02:39:04Z</dcterms:created>
  <dcterms:modified xsi:type="dcterms:W3CDTF">2021-05-06T07:37:24Z</dcterms:modified>
</cp:coreProperties>
</file>